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2" r:id="rId1"/>
    <p:sldMasterId id="2147483975" r:id="rId2"/>
    <p:sldMasterId id="2147483991" r:id="rId3"/>
    <p:sldMasterId id="2147484057" r:id="rId4"/>
    <p:sldMasterId id="2147483999" r:id="rId5"/>
    <p:sldMasterId id="2147484232" r:id="rId6"/>
    <p:sldMasterId id="2147484254" r:id="rId7"/>
    <p:sldMasterId id="2147484272" r:id="rId8"/>
    <p:sldMasterId id="2147484286" r:id="rId9"/>
  </p:sldMasterIdLst>
  <p:notesMasterIdLst>
    <p:notesMasterId r:id="rId48"/>
  </p:notesMasterIdLst>
  <p:handoutMasterIdLst>
    <p:handoutMasterId r:id="rId49"/>
  </p:handoutMasterIdLst>
  <p:sldIdLst>
    <p:sldId id="482" r:id="rId10"/>
    <p:sldId id="483" r:id="rId11"/>
    <p:sldId id="484" r:id="rId12"/>
    <p:sldId id="485" r:id="rId13"/>
    <p:sldId id="486" r:id="rId14"/>
    <p:sldId id="487" r:id="rId15"/>
    <p:sldId id="489" r:id="rId16"/>
    <p:sldId id="558" r:id="rId17"/>
    <p:sldId id="562" r:id="rId18"/>
    <p:sldId id="490" r:id="rId19"/>
    <p:sldId id="491" r:id="rId20"/>
    <p:sldId id="492" r:id="rId21"/>
    <p:sldId id="493" r:id="rId22"/>
    <p:sldId id="494" r:id="rId23"/>
    <p:sldId id="495" r:id="rId24"/>
    <p:sldId id="496" r:id="rId25"/>
    <p:sldId id="497" r:id="rId26"/>
    <p:sldId id="498" r:id="rId27"/>
    <p:sldId id="499" r:id="rId28"/>
    <p:sldId id="501" r:id="rId29"/>
    <p:sldId id="502" r:id="rId30"/>
    <p:sldId id="503" r:id="rId31"/>
    <p:sldId id="557" r:id="rId32"/>
    <p:sldId id="317" r:id="rId33"/>
    <p:sldId id="348" r:id="rId34"/>
    <p:sldId id="272" r:id="rId35"/>
    <p:sldId id="273" r:id="rId36"/>
    <p:sldId id="504" r:id="rId37"/>
    <p:sldId id="505" r:id="rId38"/>
    <p:sldId id="508" r:id="rId39"/>
    <p:sldId id="507" r:id="rId40"/>
    <p:sldId id="509" r:id="rId41"/>
    <p:sldId id="510" r:id="rId42"/>
    <p:sldId id="511" r:id="rId43"/>
    <p:sldId id="512" r:id="rId44"/>
    <p:sldId id="513" r:id="rId45"/>
    <p:sldId id="514" r:id="rId46"/>
    <p:sldId id="515"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CB81E07C-82A2-44D9-AD9E-3B97CEB0D772}">
          <p14:sldIdLst>
            <p14:sldId id="482"/>
            <p14:sldId id="483"/>
            <p14:sldId id="484"/>
            <p14:sldId id="485"/>
            <p14:sldId id="486"/>
            <p14:sldId id="487"/>
            <p14:sldId id="489"/>
            <p14:sldId id="558"/>
            <p14:sldId id="562"/>
            <p14:sldId id="490"/>
            <p14:sldId id="491"/>
            <p14:sldId id="492"/>
            <p14:sldId id="493"/>
            <p14:sldId id="494"/>
            <p14:sldId id="495"/>
            <p14:sldId id="496"/>
            <p14:sldId id="497"/>
            <p14:sldId id="498"/>
            <p14:sldId id="499"/>
            <p14:sldId id="501"/>
            <p14:sldId id="502"/>
            <p14:sldId id="503"/>
            <p14:sldId id="557"/>
            <p14:sldId id="317"/>
            <p14:sldId id="348"/>
            <p14:sldId id="272"/>
            <p14:sldId id="273"/>
            <p14:sldId id="504"/>
            <p14:sldId id="505"/>
            <p14:sldId id="508"/>
            <p14:sldId id="507"/>
            <p14:sldId id="509"/>
            <p14:sldId id="510"/>
            <p14:sldId id="511"/>
            <p14:sldId id="512"/>
            <p14:sldId id="513"/>
            <p14:sldId id="514"/>
            <p14:sldId id="515"/>
          </p14:sldIdLst>
        </p14:section>
        <p14:section name="Appendix: Image Descriptions for Unsighted Students" id="{7D93D714-F2A8-465A-BDA5-CC50EF37BF8B}">
          <p14:sldIdLst/>
        </p14:section>
      </p14:sectionLst>
    </p:ext>
    <p:ext uri="{EFAFB233-063F-42B5-8137-9DF3F51BA10A}">
      <p15:sldGuideLst xmlns:p15="http://schemas.microsoft.com/office/powerpoint/2012/main">
        <p15:guide id="1" orient="horz" pos="3408" userDrawn="1">
          <p15:clr>
            <a:srgbClr val="A4A3A4"/>
          </p15:clr>
        </p15:guide>
        <p15:guide id="2" orient="horz" pos="3600" userDrawn="1">
          <p15:clr>
            <a:srgbClr val="A4A3A4"/>
          </p15:clr>
        </p15:guide>
        <p15:guide id="3" orient="horz" pos="912" userDrawn="1">
          <p15:clr>
            <a:srgbClr val="A4A3A4"/>
          </p15:clr>
        </p15:guide>
        <p15:guide id="4" orient="horz" pos="3360" userDrawn="1">
          <p15:clr>
            <a:srgbClr val="A4A3A4"/>
          </p15:clr>
        </p15:guide>
        <p15:guide id="5" pos="7488" userDrawn="1">
          <p15:clr>
            <a:srgbClr val="A4A3A4"/>
          </p15:clr>
        </p15:guide>
        <p15:guide id="6" pos="57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000"/>
    <a:srgbClr val="1E3498"/>
    <a:srgbClr val="C00000"/>
    <a:srgbClr val="EFFF5D"/>
    <a:srgbClr val="0A5D00"/>
    <a:srgbClr val="000000"/>
    <a:srgbClr val="CC6600"/>
    <a:srgbClr val="CC4D00"/>
    <a:srgbClr val="A50021"/>
    <a:srgbClr val="D40555"/>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39" autoAdjust="0"/>
    <p:restoredTop sz="86397" autoAdjust="0"/>
  </p:normalViewPr>
  <p:slideViewPr>
    <p:cSldViewPr>
      <p:cViewPr varScale="1">
        <p:scale>
          <a:sx n="55" d="100"/>
          <a:sy n="55" d="100"/>
        </p:scale>
        <p:origin x="344" y="28"/>
      </p:cViewPr>
      <p:guideLst>
        <p:guide orient="horz" pos="3408"/>
        <p:guide orient="horz" pos="3600"/>
        <p:guide orient="horz" pos="912"/>
        <p:guide orient="horz" pos="3360"/>
        <p:guide pos="7488"/>
        <p:guide pos="5760"/>
      </p:guideLst>
    </p:cSldViewPr>
  </p:slideViewPr>
  <p:outlineViewPr>
    <p:cViewPr>
      <p:scale>
        <a:sx n="33" d="100"/>
        <a:sy n="33" d="100"/>
      </p:scale>
      <p:origin x="0" y="-5854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3134"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724CCBF-31CF-4FCA-A5B4-50142834420A}" type="datetimeFigureOut">
              <a:rPr lang="en-US" smtClean="0"/>
              <a:t>3/6/2025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84B720-C9F6-4BFC-BC5C-B1B8D70204DA}" type="datetimeFigureOut">
              <a:rPr lang="en-US" smtClean="0"/>
              <a:t>3/6/2025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21205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952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557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461474" y="2099014"/>
            <a:ext cx="5151277"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grpSp>
      <p:sp>
        <p:nvSpPr>
          <p:cNvPr id="7" name="Title"/>
          <p:cNvSpPr>
            <a:spLocks noGrp="1"/>
          </p:cNvSpPr>
          <p:nvPr>
            <p:ph type="ctrTitle" hasCustomPrompt="1"/>
          </p:nvPr>
        </p:nvSpPr>
        <p:spPr>
          <a:xfrm>
            <a:off x="829056" y="3140015"/>
            <a:ext cx="3718560" cy="1157665"/>
          </a:xfrm>
          <a:prstGeom prst="rect">
            <a:avLst/>
          </a:prstGeom>
        </p:spPr>
        <p:txBody>
          <a:bodyPr anchor="b">
            <a:noAutofit/>
          </a:bodyPr>
          <a:lstStyle>
            <a:lvl1pPr algn="l">
              <a:lnSpc>
                <a:spcPct val="100000"/>
              </a:lnSpc>
              <a:defRPr sz="2600" b="1">
                <a:solidFill>
                  <a:schemeClr val="bg1"/>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p:ph type="subTitle" idx="1" hasCustomPrompt="1"/>
          </p:nvPr>
        </p:nvSpPr>
        <p:spPr>
          <a:xfrm>
            <a:off x="829056" y="4261104"/>
            <a:ext cx="3718560" cy="612821"/>
          </a:xfrm>
          <a:prstGeom prst="rect">
            <a:avLst/>
          </a:prstGeom>
        </p:spPr>
        <p:txBody>
          <a:bodyPr/>
          <a:lstStyle>
            <a:lvl1pPr marL="0" indent="0" algn="l">
              <a:buNone/>
              <a:defRPr sz="1800" b="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950976" y="4919472"/>
            <a:ext cx="33771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829056" y="5093209"/>
            <a:ext cx="3718560" cy="576185"/>
          </a:xfrm>
          <a:prstGeom prst="rect">
            <a:avLst/>
          </a:prstGeom>
        </p:spPr>
        <p:txBody>
          <a:bodyPr/>
          <a:lstStyle>
            <a:lvl1pPr>
              <a:spcBef>
                <a:spcPts val="0"/>
              </a:spcBef>
              <a:defRPr sz="1200" b="1">
                <a:solidFill>
                  <a:schemeClr val="bg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6096000" y="1450230"/>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12192000" cy="374266"/>
          </a:xfrm>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defTabSz="457200">
              <a:spcBef>
                <a:spcPct val="20000"/>
              </a:spcBef>
              <a:defRPr/>
            </a:pPr>
            <a:endParaRPr lang="en-US" dirty="0"/>
          </a:p>
        </p:txBody>
      </p:sp>
    </p:spTree>
    <p:extLst>
      <p:ext uri="{BB962C8B-B14F-4D97-AF65-F5344CB8AC3E}">
        <p14:creationId xmlns:p14="http://schemas.microsoft.com/office/powerpoint/2010/main" val="1573223720"/>
      </p:ext>
    </p:extLst>
  </p:cSld>
  <p:clrMapOvr>
    <a:masterClrMapping/>
  </p:clrMapOvr>
  <p:extLst>
    <p:ext uri="{DCECCB84-F9BA-43D5-87BE-67443E8EF086}">
      <p15:sldGuideLst xmlns:p15="http://schemas.microsoft.com/office/powerpoint/2012/main">
        <p15:guide id="1" orient="horz" pos="957" userDrawn="1">
          <p15:clr>
            <a:srgbClr val="FBAE40"/>
          </p15:clr>
        </p15:guide>
        <p15:guide id="2" orient="horz" pos="41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457199" y="2366309"/>
            <a:ext cx="10262559" cy="526936"/>
          </a:xfrm>
          <a:prstGeom prst="rect">
            <a:avLst/>
          </a:prstGeom>
        </p:spPr>
        <p:txBody>
          <a:bodyPr anchor="ctr">
            <a:noAutofit/>
          </a:bodyPr>
          <a:lstStyle>
            <a:lvl1pPr algn="l">
              <a:defRPr lang="en-US" sz="2400" b="1" kern="1200" dirty="0">
                <a:solidFill>
                  <a:srgbClr val="B40000"/>
                </a:solidFill>
                <a:latin typeface="Times New Roman" panose="02020603050405020304" pitchFamily="18" charset="0"/>
                <a:ea typeface="+mj-ea"/>
                <a:cs typeface="Times New Roman" panose="02020603050405020304" pitchFamily="18" charset="0"/>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11516269" y="6682315"/>
            <a:ext cx="457200" cy="143831"/>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05022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3200" b="1">
                <a:solidFill>
                  <a:srgbClr val="1E3498"/>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ctr"/>
          <a:lstStyle>
            <a:lvl1pPr marL="0" indent="0" algn="l">
              <a:buNone/>
              <a:defRPr lang="en-US" sz="2400" b="1" kern="1200" baseline="0" dirty="0" smtClean="0">
                <a:solidFill>
                  <a:srgbClr val="B40000"/>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dirty="0"/>
              <a:t>Presentation Subtitle</a:t>
            </a:r>
          </a:p>
          <a:p>
            <a:pPr marL="0" marR="0" lvl="0" indent="0" defTabSz="914400" rtl="0" eaLnBrk="1" fontAlgn="auto" latinLnBrk="0" hangingPunct="1">
              <a:lnSpc>
                <a:spcPct val="100000"/>
              </a:lnSpc>
              <a:spcBef>
                <a:spcPts val="1800"/>
              </a:spcBef>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rPr>
              <a:t>Lecture PowerPoint</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600"/>
              </a:spcBef>
              <a:spcAft>
                <a:spcPts val="1200"/>
              </a:spcAft>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spcBef>
                <a:spcPts val="600"/>
              </a:spcBef>
            </a:pPr>
            <a:r>
              <a:rPr lang="en-US" sz="1400" dirty="0">
                <a:solidFill>
                  <a:srgbClr val="1E3482"/>
                </a:solidFill>
                <a:latin typeface="+mj-lt"/>
              </a:rPr>
              <a:t>Book Title</a:t>
            </a:r>
          </a:p>
          <a:p>
            <a:pPr>
              <a:spcBef>
                <a:spcPts val="600"/>
              </a:spcBef>
            </a:pPr>
            <a:r>
              <a:rPr lang="en-US" dirty="0">
                <a:latin typeface="+mj-lt"/>
              </a:rPr>
              <a:t>Subtitle</a:t>
            </a:r>
          </a:p>
          <a:p>
            <a:pPr>
              <a:spcBef>
                <a:spcPts val="600"/>
              </a:spcBef>
              <a:spcAft>
                <a:spcPts val="1200"/>
              </a:spcAft>
            </a:pPr>
            <a:r>
              <a:rPr lang="en-US" dirty="0">
                <a:solidFill>
                  <a:srgbClr val="AA0555"/>
                </a:solidFill>
                <a:latin typeface="+mj-lt"/>
              </a:rPr>
              <a:t>Edition</a:t>
            </a:r>
          </a:p>
          <a:p>
            <a:pPr>
              <a:spcBef>
                <a:spcPts val="600"/>
              </a:spcBef>
            </a:pPr>
            <a:r>
              <a:rPr lang="en-US" dirty="0">
                <a:latin typeface="+mj-lt"/>
              </a:rPr>
              <a:t>Author</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371601"/>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a:defRPr/>
            </a:pPr>
            <a:r>
              <a:rPr lang="en-US" dirty="0">
                <a:solidFill>
                  <a:srgbClr val="000000"/>
                </a:solidFill>
              </a:rPr>
              <a:t>© 20XX McGraw-Hill. All rights reserved. Authorized only for instructor use in the classroom.</a:t>
            </a:r>
          </a:p>
          <a:p>
            <a:pPr>
              <a:defRPr/>
            </a:pPr>
            <a:r>
              <a:rPr lang="en-US" dirty="0">
                <a:solidFill>
                  <a:srgbClr val="000000"/>
                </a:solidFill>
              </a:rPr>
              <a:t>No reproduction or further distribution permitted without the prior written consent of McGraw-Hill.</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196631"/>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3768" userDrawn="1">
          <p15:clr>
            <a:srgbClr val="FBAE40"/>
          </p15:clr>
        </p15:guide>
        <p15:guide id="3" pos="3552" userDrawn="1">
          <p15:clr>
            <a:srgbClr val="FBAE40"/>
          </p15:clr>
        </p15:guide>
        <p15:guide id="4" pos="3840" userDrawn="1">
          <p15:clr>
            <a:srgbClr val="FBAE40"/>
          </p15:clr>
        </p15:guide>
        <p15:guide id="5" pos="3296" userDrawn="1">
          <p15:clr>
            <a:srgbClr val="FBAE40"/>
          </p15:clr>
        </p15:guide>
        <p15:guide id="6" pos="416" userDrawn="1">
          <p15:clr>
            <a:srgbClr val="FBAE40"/>
          </p15:clr>
        </p15:guide>
        <p15:guide id="7" orient="horz" pos="1488" userDrawn="1">
          <p15:clr>
            <a:srgbClr val="FBAE40"/>
          </p15:clr>
        </p15:guide>
        <p15:guide id="8" orient="horz" pos="367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06400" y="198000"/>
            <a:ext cx="11280000" cy="810000"/>
          </a:xfrm>
          <a:prstGeom prst="rect">
            <a:avLst/>
          </a:prstGeom>
        </p:spPr>
        <p:txBody>
          <a:bodyPr anchor="ctr"/>
          <a:lstStyle>
            <a:lvl1pPr algn="ctr">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6301539" y="1294675"/>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8" name="Appendix Link 4">
            <a:extLst>
              <a:ext uri="{FF2B5EF4-FFF2-40B4-BE49-F238E27FC236}">
                <a16:creationId xmlns:a16="http://schemas.microsoft.com/office/drawing/2014/main" id="{DA4F43A4-A316-4D55-A9CB-61C12A0D1EAB}"/>
              </a:ext>
            </a:extLst>
          </p:cNvPr>
          <p:cNvSpPr>
            <a:spLocks noGrp="1"/>
          </p:cNvSpPr>
          <p:nvPr>
            <p:ph sz="quarter" idx="20" hasCustomPrompt="1"/>
          </p:nvPr>
        </p:nvSpPr>
        <p:spPr>
          <a:xfrm>
            <a:off x="4492800" y="6325200"/>
            <a:ext cx="3206400" cy="190800"/>
          </a:xfrm>
        </p:spPr>
        <p:txBody>
          <a:bodyPr>
            <a:noAutofit/>
          </a:bodyPr>
          <a:lstStyle>
            <a:lvl1pPr algn="ctr">
              <a:defRPr sz="900"/>
            </a:lvl1pPr>
          </a:lstStyle>
          <a:p>
            <a:pPr lvl="0"/>
            <a:r>
              <a:rPr lang="en-US" dirty="0"/>
              <a:t>Add text alternative link, if needed.</a:t>
            </a:r>
          </a:p>
        </p:txBody>
      </p:sp>
      <p:sp>
        <p:nvSpPr>
          <p:cNvPr id="3" name="Image Credit 5">
            <a:extLst>
              <a:ext uri="{FF2B5EF4-FFF2-40B4-BE49-F238E27FC236}">
                <a16:creationId xmlns:a16="http://schemas.microsoft.com/office/drawing/2014/main" id="{FC4BA145-4152-484C-BBD5-C60A9D8045EB}"/>
              </a:ext>
            </a:extLst>
          </p:cNvPr>
          <p:cNvSpPr>
            <a:spLocks noGrp="1"/>
          </p:cNvSpPr>
          <p:nvPr>
            <p:ph type="body" sz="quarter" idx="21" hasCustomPrompt="1"/>
          </p:nvPr>
        </p:nvSpPr>
        <p:spPr>
          <a:xfrm>
            <a:off x="2123017" y="6686746"/>
            <a:ext cx="9243483" cy="161396"/>
          </a:xfrm>
        </p:spPr>
        <p:txBody>
          <a:bodyPr/>
          <a:lstStyle>
            <a:lvl1pPr>
              <a:defRPr sz="800"/>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12" name="Slide Number Placeholder 6">
            <a:extLst>
              <a:ext uri="{FF2B5EF4-FFF2-40B4-BE49-F238E27FC236}">
                <a16:creationId xmlns:a16="http://schemas.microsoft.com/office/drawing/2014/main" id="{56E8E6CA-4930-40B6-B110-A411FF979431}"/>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235601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LACEHOLDER - EXTRA1">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98784"/>
            <a:ext cx="11277600" cy="810328"/>
          </a:xfrm>
          <a:prstGeom prst="rect">
            <a:avLst/>
          </a:prstGeom>
        </p:spPr>
        <p:txBody>
          <a:bodyPr anchor="ctr">
            <a:normAutofit/>
          </a:bodyPr>
          <a:lstStyle>
            <a:lvl1pPr algn="ctr" defTabSz="914400" rtl="0" eaLnBrk="1" latinLnBrk="0" hangingPunct="1">
              <a:lnSpc>
                <a:spcPct val="90000"/>
              </a:lnSpc>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18" name="Content Placeholder 2">
            <a:extLst>
              <a:ext uri="{FF2B5EF4-FFF2-40B4-BE49-F238E27FC236}">
                <a16:creationId xmlns:a16="http://schemas.microsoft.com/office/drawing/2014/main" id="{8A362111-DA48-43CE-8AC3-BD67F497EE0E}"/>
              </a:ext>
            </a:extLst>
          </p:cNvPr>
          <p:cNvSpPr>
            <a:spLocks noGrp="1"/>
          </p:cNvSpPr>
          <p:nvPr>
            <p:ph sz="quarter" idx="20" hasCustomPrompt="1"/>
          </p:nvPr>
        </p:nvSpPr>
        <p:spPr>
          <a:xfrm>
            <a:off x="457200" y="1219200"/>
            <a:ext cx="11277600" cy="5029200"/>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Appendix Link 3">
            <a:extLst>
              <a:ext uri="{FF2B5EF4-FFF2-40B4-BE49-F238E27FC236}">
                <a16:creationId xmlns:a16="http://schemas.microsoft.com/office/drawing/2014/main" id="{8B683028-115C-4277-A864-89A677FF0A97}"/>
              </a:ext>
            </a:extLst>
          </p:cNvPr>
          <p:cNvSpPr>
            <a:spLocks noGrp="1"/>
          </p:cNvSpPr>
          <p:nvPr>
            <p:ph sz="quarter" idx="11" hasCustomPrompt="1"/>
          </p:nvPr>
        </p:nvSpPr>
        <p:spPr>
          <a:xfrm>
            <a:off x="4492800" y="6325200"/>
            <a:ext cx="3206400" cy="190800"/>
          </a:xfrm>
        </p:spPr>
        <p:txBody>
          <a:bodyPr>
            <a:noAutofit/>
          </a:bodyPr>
          <a:lstStyle>
            <a:lvl1pPr algn="ctr">
              <a:defRPr lang="en-US" sz="900" kern="1200" dirty="0">
                <a:solidFill>
                  <a:schemeClr val="tx2"/>
                </a:solidFill>
                <a:latin typeface="+mn-lt"/>
                <a:ea typeface="+mn-ea"/>
                <a:cs typeface="+mn-cs"/>
              </a:defRPr>
            </a:lvl1pPr>
            <a:lvl2pPr>
              <a:defRPr sz="1000">
                <a:latin typeface="Times New Roman" panose="02020603050405020304" pitchFamily="18" charset="0"/>
                <a:cs typeface="Times New Roman" panose="02020603050405020304" pitchFamily="18" charset="0"/>
              </a:defRPr>
            </a:lvl2pPr>
            <a:lvl3pPr>
              <a:defRPr sz="1000">
                <a:latin typeface="Times New Roman" panose="02020603050405020304" pitchFamily="18" charset="0"/>
                <a:cs typeface="Times New Roman" panose="02020603050405020304" pitchFamily="18" charset="0"/>
              </a:defRPr>
            </a:lvl3pPr>
            <a:lvl4pPr>
              <a:defRPr sz="1000">
                <a:latin typeface="Times New Roman" panose="02020603050405020304" pitchFamily="18" charset="0"/>
                <a:cs typeface="Times New Roman" panose="02020603050405020304" pitchFamily="18" charset="0"/>
              </a:defRPr>
            </a:lvl4pPr>
            <a:lvl5pPr>
              <a:defRPr sz="1000">
                <a:latin typeface="Times New Roman" panose="02020603050405020304" pitchFamily="18" charset="0"/>
                <a:cs typeface="Times New Roman" panose="02020603050405020304" pitchFamily="18" charset="0"/>
              </a:defRPr>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Add text alternative link, if needed.</a:t>
            </a:r>
          </a:p>
        </p:txBody>
      </p:sp>
      <p:sp>
        <p:nvSpPr>
          <p:cNvPr id="20" name="Image Credit 4">
            <a:extLst>
              <a:ext uri="{FF2B5EF4-FFF2-40B4-BE49-F238E27FC236}">
                <a16:creationId xmlns:a16="http://schemas.microsoft.com/office/drawing/2014/main" id="{E72DF78C-0D1D-4F01-A36B-63BB3F02E3CD}"/>
              </a:ext>
            </a:extLst>
          </p:cNvPr>
          <p:cNvSpPr>
            <a:spLocks noGrp="1"/>
          </p:cNvSpPr>
          <p:nvPr>
            <p:ph type="body" sz="quarter" idx="19" hasCustomPrompt="1"/>
          </p:nvPr>
        </p:nvSpPr>
        <p:spPr>
          <a:xfrm>
            <a:off x="2123425" y="6682928"/>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21" name="Slide Number Placeholder 5">
            <a:extLst>
              <a:ext uri="{FF2B5EF4-FFF2-40B4-BE49-F238E27FC236}">
                <a16:creationId xmlns:a16="http://schemas.microsoft.com/office/drawing/2014/main" id="{0616356B-CC93-4F4E-B595-6EA3C0D2625B}"/>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98150231"/>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guide id="4" pos="5376" userDrawn="1">
          <p15:clr>
            <a:srgbClr val="FBAE40"/>
          </p15:clr>
        </p15:guide>
        <p15:guide id="5" pos="51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064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216387"/>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4394297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4949" y="1216387"/>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3336000" y="1225430"/>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4949" y="195831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3336000" y="1963488"/>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4949" y="2700235"/>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3336000" y="2701547"/>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4949" y="3442159"/>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21" name="Content Placeholder 2">
            <a:extLst>
              <a:ext uri="{FF2B5EF4-FFF2-40B4-BE49-F238E27FC236}">
                <a16:creationId xmlns:a16="http://schemas.microsoft.com/office/drawing/2014/main" id="{81945F56-391C-411F-BBB8-351E6045D4DF}"/>
              </a:ext>
            </a:extLst>
          </p:cNvPr>
          <p:cNvSpPr>
            <a:spLocks noGrp="1"/>
          </p:cNvSpPr>
          <p:nvPr>
            <p:ph sz="quarter" idx="20" hasCustomPrompt="1"/>
          </p:nvPr>
        </p:nvSpPr>
        <p:spPr>
          <a:xfrm>
            <a:off x="3336000" y="3439605"/>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8</a:t>
            </a:r>
          </a:p>
        </p:txBody>
      </p:sp>
      <p:sp>
        <p:nvSpPr>
          <p:cNvPr id="22" name="Content Placeholder 3">
            <a:extLst>
              <a:ext uri="{FF2B5EF4-FFF2-40B4-BE49-F238E27FC236}">
                <a16:creationId xmlns:a16="http://schemas.microsoft.com/office/drawing/2014/main" id="{35491C07-975F-40D6-865C-ECAE6000E8AA}"/>
              </a:ext>
            </a:extLst>
          </p:cNvPr>
          <p:cNvSpPr>
            <a:spLocks noGrp="1"/>
          </p:cNvSpPr>
          <p:nvPr>
            <p:ph sz="quarter" idx="21" hasCustomPrompt="1"/>
          </p:nvPr>
        </p:nvSpPr>
        <p:spPr>
          <a:xfrm>
            <a:off x="454949" y="4193609"/>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9</a:t>
            </a:r>
          </a:p>
        </p:txBody>
      </p:sp>
      <p:sp>
        <p:nvSpPr>
          <p:cNvPr id="23" name="Content Placeholder 4">
            <a:extLst>
              <a:ext uri="{FF2B5EF4-FFF2-40B4-BE49-F238E27FC236}">
                <a16:creationId xmlns:a16="http://schemas.microsoft.com/office/drawing/2014/main" id="{B03B7551-62A7-4BE4-B68F-47AC69107625}"/>
              </a:ext>
            </a:extLst>
          </p:cNvPr>
          <p:cNvSpPr>
            <a:spLocks noGrp="1"/>
          </p:cNvSpPr>
          <p:nvPr>
            <p:ph sz="quarter" idx="22" hasCustomPrompt="1"/>
          </p:nvPr>
        </p:nvSpPr>
        <p:spPr>
          <a:xfrm>
            <a:off x="3336000" y="417766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10</a:t>
            </a:r>
          </a:p>
        </p:txBody>
      </p:sp>
      <p:sp>
        <p:nvSpPr>
          <p:cNvPr id="24" name="Content Placeholder 5">
            <a:extLst>
              <a:ext uri="{FF2B5EF4-FFF2-40B4-BE49-F238E27FC236}">
                <a16:creationId xmlns:a16="http://schemas.microsoft.com/office/drawing/2014/main" id="{E79B03D2-4C98-489F-A11A-BE2CE647DE7E}"/>
              </a:ext>
            </a:extLst>
          </p:cNvPr>
          <p:cNvSpPr>
            <a:spLocks noGrp="1"/>
          </p:cNvSpPr>
          <p:nvPr>
            <p:ph sz="quarter" idx="23" hasCustomPrompt="1"/>
          </p:nvPr>
        </p:nvSpPr>
        <p:spPr>
          <a:xfrm>
            <a:off x="454949" y="493553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11</a:t>
            </a:r>
          </a:p>
        </p:txBody>
      </p:sp>
      <p:sp>
        <p:nvSpPr>
          <p:cNvPr id="25" name="Content Placeholder 6">
            <a:extLst>
              <a:ext uri="{FF2B5EF4-FFF2-40B4-BE49-F238E27FC236}">
                <a16:creationId xmlns:a16="http://schemas.microsoft.com/office/drawing/2014/main" id="{83AAEB47-D6CA-4134-A52A-09FB17C51C76}"/>
              </a:ext>
            </a:extLst>
          </p:cNvPr>
          <p:cNvSpPr>
            <a:spLocks noGrp="1"/>
          </p:cNvSpPr>
          <p:nvPr>
            <p:ph sz="quarter" idx="24" hasCustomPrompt="1"/>
          </p:nvPr>
        </p:nvSpPr>
        <p:spPr>
          <a:xfrm>
            <a:off x="3336000" y="491572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12</a:t>
            </a:r>
          </a:p>
        </p:txBody>
      </p:sp>
      <p:sp>
        <p:nvSpPr>
          <p:cNvPr id="26" name="Content Placeholder 7">
            <a:extLst>
              <a:ext uri="{FF2B5EF4-FFF2-40B4-BE49-F238E27FC236}">
                <a16:creationId xmlns:a16="http://schemas.microsoft.com/office/drawing/2014/main" id="{7FA8DB2A-D277-434A-887B-E0E7B286E099}"/>
              </a:ext>
            </a:extLst>
          </p:cNvPr>
          <p:cNvSpPr>
            <a:spLocks noGrp="1"/>
          </p:cNvSpPr>
          <p:nvPr>
            <p:ph sz="quarter" idx="25" hasCustomPrompt="1"/>
          </p:nvPr>
        </p:nvSpPr>
        <p:spPr>
          <a:xfrm>
            <a:off x="454949" y="5677456"/>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13</a:t>
            </a:r>
          </a:p>
        </p:txBody>
      </p:sp>
      <p:sp>
        <p:nvSpPr>
          <p:cNvPr id="27" name="Content Placeholder 8">
            <a:extLst>
              <a:ext uri="{FF2B5EF4-FFF2-40B4-BE49-F238E27FC236}">
                <a16:creationId xmlns:a16="http://schemas.microsoft.com/office/drawing/2014/main" id="{EDCD755E-2B8A-40D5-BA82-7113B8253746}"/>
              </a:ext>
            </a:extLst>
          </p:cNvPr>
          <p:cNvSpPr>
            <a:spLocks noGrp="1"/>
          </p:cNvSpPr>
          <p:nvPr>
            <p:ph sz="quarter" idx="26" hasCustomPrompt="1"/>
          </p:nvPr>
        </p:nvSpPr>
        <p:spPr>
          <a:xfrm>
            <a:off x="3336000" y="5653778"/>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14</a:t>
            </a:r>
          </a:p>
        </p:txBody>
      </p:sp>
      <p:sp>
        <p:nvSpPr>
          <p:cNvPr id="3" name="Content Placeholder 2">
            <a:extLst>
              <a:ext uri="{FF2B5EF4-FFF2-40B4-BE49-F238E27FC236}">
                <a16:creationId xmlns:a16="http://schemas.microsoft.com/office/drawing/2014/main" id="{2471A780-4E43-4156-AA59-9F6EB17ACA42}"/>
              </a:ext>
            </a:extLst>
          </p:cNvPr>
          <p:cNvSpPr>
            <a:spLocks noGrp="1"/>
          </p:cNvSpPr>
          <p:nvPr>
            <p:ph sz="quarter" idx="27" hasCustomPrompt="1"/>
          </p:nvPr>
        </p:nvSpPr>
        <p:spPr>
          <a:xfrm>
            <a:off x="6216003" y="1216026"/>
            <a:ext cx="5520915" cy="5019675"/>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15</a:t>
            </a:r>
          </a:p>
          <a:p>
            <a:pPr lvl="1"/>
            <a:r>
              <a:rPr lang="en-US" dirty="0"/>
              <a:t>Second level</a:t>
            </a:r>
          </a:p>
          <a:p>
            <a:pPr lvl="2"/>
            <a:r>
              <a:rPr lang="en-US" dirty="0"/>
              <a:t>Third level</a:t>
            </a:r>
            <a:endParaRPr lang="en-IN" dirty="0"/>
          </a:p>
        </p:txBody>
      </p:sp>
      <p:sp>
        <p:nvSpPr>
          <p:cNvPr id="39" name="Appendix Link 9">
            <a:extLst>
              <a:ext uri="{FF2B5EF4-FFF2-40B4-BE49-F238E27FC236}">
                <a16:creationId xmlns:a16="http://schemas.microsoft.com/office/drawing/2014/main" id="{0DE7DDEB-21CB-457E-966B-0D324A598230}"/>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40" name="Image Credit 10">
            <a:extLst>
              <a:ext uri="{FF2B5EF4-FFF2-40B4-BE49-F238E27FC236}">
                <a16:creationId xmlns:a16="http://schemas.microsoft.com/office/drawing/2014/main" id="{B6A894DE-F8FF-402B-B117-B3BA4797913A}"/>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41" name="Slide Number Placeholder 11">
            <a:extLst>
              <a:ext uri="{FF2B5EF4-FFF2-40B4-BE49-F238E27FC236}">
                <a16:creationId xmlns:a16="http://schemas.microsoft.com/office/drawing/2014/main" id="{133A4D8E-4B20-41AC-86AA-738548F903ED}"/>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64258708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6000" y="198000"/>
            <a:ext cx="11280000" cy="810000"/>
          </a:xfrm>
          <a:prstGeom prst="rect">
            <a:avLst/>
          </a:prstGeom>
        </p:spPr>
        <p:txBody>
          <a:bodyPr anchor="ctr">
            <a:noAutofit/>
          </a:bodyPr>
          <a:lstStyle>
            <a:lvl1pPr algn="ctr" defTabSz="914400" rtl="0" eaLnBrk="1" latinLnBrk="0" hangingPunct="1">
              <a:spcBef>
                <a:spcPct val="0"/>
              </a:spcBef>
              <a:buNone/>
              <a:defRPr lang="en-US" sz="4000" b="1" kern="1200" dirty="0">
                <a:solidFill>
                  <a:srgbClr val="C00000"/>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10" name="Content Placeholder 9">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456001" y="1371600"/>
            <a:ext cx="11279999" cy="4876800"/>
          </a:xfrm>
        </p:spPr>
        <p:txBody>
          <a:bodyPr>
            <a:noAutofit/>
          </a:bodyPr>
          <a:lstStyle>
            <a:lvl1pPr>
              <a:defRPr sz="2800">
                <a:latin typeface="Times New Roman" panose="02020603050405020304" pitchFamily="18" charset="0"/>
                <a:cs typeface="Times New Roman" panose="02020603050405020304" pitchFamily="18" charset="0"/>
              </a:defRPr>
            </a:lvl1pPr>
            <a:lvl2pPr>
              <a:defRPr sz="2800">
                <a:latin typeface="Calibri (Body)"/>
              </a:defRPr>
            </a:lvl2pPr>
            <a:lvl3pPr>
              <a:defRPr sz="2800">
                <a:latin typeface="Calibri (Body)"/>
              </a:defRPr>
            </a:lvl3pPr>
            <a:lvl4pPr>
              <a:defRPr sz="2800">
                <a:latin typeface="Calibri (Body)"/>
              </a:defRPr>
            </a:lvl4pPr>
            <a:lvl5pPr>
              <a:defRPr sz="2800">
                <a:latin typeface="Calibri (Body)"/>
              </a:defRPr>
            </a:lvl5pPr>
          </a:lstStyle>
          <a:p>
            <a:pPr lvl="0"/>
            <a:r>
              <a:rPr lang="en-US" dirty="0"/>
              <a:t>Slide Content</a:t>
            </a:r>
          </a:p>
        </p:txBody>
      </p:sp>
      <p:sp>
        <p:nvSpPr>
          <p:cNvPr id="5" name="Text Placeholder 4">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4086400" y="1066801"/>
            <a:ext cx="3974400" cy="250825"/>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7" name="Text Placeholder 4">
            <a:extLst>
              <a:ext uri="{FF2B5EF4-FFF2-40B4-BE49-F238E27FC236}">
                <a16:creationId xmlns:a16="http://schemas.microsoft.com/office/drawing/2014/main" id="{075013BC-66C3-4B7A-8117-CDC3C96CEC33}"/>
              </a:ext>
            </a:extLst>
          </p:cNvPr>
          <p:cNvSpPr>
            <a:spLocks noGrp="1"/>
          </p:cNvSpPr>
          <p:nvPr>
            <p:ph type="body" sz="quarter" idx="13" hasCustomPrompt="1"/>
          </p:nvPr>
        </p:nvSpPr>
        <p:spPr>
          <a:xfrm>
            <a:off x="4086400" y="6324601"/>
            <a:ext cx="3974400" cy="250825"/>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Tree>
    <p:extLst>
      <p:ext uri="{BB962C8B-B14F-4D97-AF65-F5344CB8AC3E}">
        <p14:creationId xmlns:p14="http://schemas.microsoft.com/office/powerpoint/2010/main" val="153824250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vert="horz" lIns="91440" tIns="45720" rIns="91440" bIns="45720" rtlCol="0" anchor="ctr">
            <a:noAutofit/>
          </a:bodyPr>
          <a:lstStyle>
            <a:lvl1pPr>
              <a:lnSpc>
                <a:spcPct val="90000"/>
              </a:lnSpc>
              <a:defRPr lang="en-US" sz="4000" dirty="0">
                <a:solidFill>
                  <a:srgbClr val="B40000"/>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4108704" y="1059828"/>
            <a:ext cx="3974592" cy="228600"/>
          </a:xfrm>
          <a:prstGeom prst="rect">
            <a:avLst/>
          </a:prstGeom>
        </p:spPr>
        <p:txBody>
          <a:bodyPr vert="horz" lIns="91440" tIns="45720" rIns="91440" bIns="45720" rtlCol="0" anchor="ctr">
            <a:noAutofit/>
          </a:bodyPr>
          <a:lstStyle>
            <a:lvl1pPr>
              <a:defRPr lang="en-US" sz="1200" dirty="0">
                <a:latin typeface="Times New Roman" panose="02020603050405020304" pitchFamily="18" charset="0"/>
                <a:cs typeface="Times New Roman" panose="02020603050405020304" pitchFamily="18" charset="0"/>
              </a:defRPr>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486833" y="1410562"/>
            <a:ext cx="5437632" cy="393192"/>
          </a:xfrm>
        </p:spPr>
        <p:txBody>
          <a:bodyPr anchor="ctr">
            <a:noAutofit/>
          </a:bodyPr>
          <a:lstStyle>
            <a:lvl1pPr algn="ctr">
              <a:defRPr b="1">
                <a:solidFill>
                  <a:srgbClr val="B40000"/>
                </a:solidFill>
                <a:latin typeface="Times New Roman" panose="02020603050405020304" pitchFamily="18" charset="0"/>
                <a:cs typeface="Times New Roman" panose="02020603050405020304" pitchFamily="18" charset="0"/>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457200" y="1933303"/>
            <a:ext cx="5437632" cy="4315968"/>
          </a:xfrm>
        </p:spPr>
        <p:txBody>
          <a:bodyPr>
            <a:noAutofit/>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stStyle>
          <a:p>
            <a:pPr lvl="0"/>
            <a:r>
              <a:rPr lang="en-US" dirty="0"/>
              <a:t>Slide Content 1</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6286860" y="1410562"/>
            <a:ext cx="5437632" cy="393192"/>
          </a:xfrm>
        </p:spPr>
        <p:txBody>
          <a:bodyPr anchor="ctr">
            <a:noAutofit/>
          </a:bodyPr>
          <a:lstStyle>
            <a:lvl1pPr algn="ctr">
              <a:defRPr b="1">
                <a:solidFill>
                  <a:srgbClr val="B40000"/>
                </a:solidFill>
                <a:latin typeface="Times New Roman" panose="02020603050405020304" pitchFamily="18" charset="0"/>
                <a:cs typeface="Times New Roman" panose="02020603050405020304" pitchFamily="18" charset="0"/>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6297168" y="1932432"/>
            <a:ext cx="5437632" cy="4315968"/>
          </a:xfrm>
        </p:spPr>
        <p:txBody>
          <a:bodyPr>
            <a:noAutofit/>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4108704" y="6348550"/>
            <a:ext cx="3974592" cy="228600"/>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IN" dirty="0"/>
              <a:t>Return to parent-slide containing images.</a:t>
            </a:r>
          </a:p>
        </p:txBody>
      </p:sp>
      <p:sp>
        <p:nvSpPr>
          <p:cNvPr id="10"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401115341"/>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guide id="3" pos="3840" userDrawn="1">
          <p15:clr>
            <a:srgbClr val="FBAE40"/>
          </p15:clr>
        </p15:guide>
        <p15:guide id="4" pos="3968" userDrawn="1">
          <p15:clr>
            <a:srgbClr val="FBAE40"/>
          </p15:clr>
        </p15:guide>
        <p15:guide id="5" pos="37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3200" b="1">
                <a:solidFill>
                  <a:srgbClr val="1E3498"/>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ctr"/>
          <a:lstStyle>
            <a:lvl1pPr marL="0" indent="0" algn="l">
              <a:buNone/>
              <a:defRPr lang="en-US" sz="2400" b="1" kern="1200" baseline="0" dirty="0" smtClean="0">
                <a:solidFill>
                  <a:srgbClr val="B40000"/>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dirty="0"/>
              <a:t>Presentation Subtitle</a:t>
            </a:r>
          </a:p>
          <a:p>
            <a:pPr marL="0" marR="0" lvl="0" indent="0" defTabSz="914400" rtl="0" eaLnBrk="1" fontAlgn="auto" latinLnBrk="0" hangingPunct="1">
              <a:lnSpc>
                <a:spcPct val="100000"/>
              </a:lnSpc>
              <a:spcBef>
                <a:spcPts val="1800"/>
              </a:spcBef>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rPr>
              <a:t>Lecture PowerPoint</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600"/>
              </a:spcBef>
              <a:spcAft>
                <a:spcPts val="1200"/>
              </a:spcAft>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spcBef>
                <a:spcPts val="600"/>
              </a:spcBef>
            </a:pPr>
            <a:r>
              <a:rPr lang="en-US" sz="1400" dirty="0">
                <a:solidFill>
                  <a:srgbClr val="1E3482"/>
                </a:solidFill>
                <a:latin typeface="+mj-lt"/>
              </a:rPr>
              <a:t>Book Title</a:t>
            </a:r>
          </a:p>
          <a:p>
            <a:pPr>
              <a:spcBef>
                <a:spcPts val="600"/>
              </a:spcBef>
            </a:pPr>
            <a:r>
              <a:rPr lang="en-US" dirty="0">
                <a:latin typeface="+mj-lt"/>
              </a:rPr>
              <a:t>Subtitle</a:t>
            </a:r>
          </a:p>
          <a:p>
            <a:pPr>
              <a:spcBef>
                <a:spcPts val="600"/>
              </a:spcBef>
              <a:spcAft>
                <a:spcPts val="1200"/>
              </a:spcAft>
            </a:pPr>
            <a:r>
              <a:rPr lang="en-US" dirty="0">
                <a:solidFill>
                  <a:srgbClr val="AA0555"/>
                </a:solidFill>
                <a:latin typeface="+mj-lt"/>
              </a:rPr>
              <a:t>Edition</a:t>
            </a:r>
          </a:p>
          <a:p>
            <a:pPr>
              <a:spcBef>
                <a:spcPts val="600"/>
              </a:spcBef>
            </a:pPr>
            <a:r>
              <a:rPr lang="en-US" dirty="0">
                <a:latin typeface="+mj-lt"/>
              </a:rPr>
              <a:t>Author</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371601"/>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a:defRPr/>
            </a:pPr>
            <a:r>
              <a:rPr lang="en-US" dirty="0">
                <a:solidFill>
                  <a:srgbClr val="000000"/>
                </a:solidFill>
              </a:rPr>
              <a:t>© 20XX McGraw-Hill. All rights reserved. Authorized only for instructor use in the classroom.</a:t>
            </a:r>
          </a:p>
          <a:p>
            <a:pPr>
              <a:defRPr/>
            </a:pPr>
            <a:r>
              <a:rPr lang="en-US" dirty="0">
                <a:solidFill>
                  <a:srgbClr val="000000"/>
                </a:solidFill>
              </a:rPr>
              <a:t>No reproduction or further distribution permitted without the prior written consent of McGraw-Hill.</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215957"/>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3768" userDrawn="1">
          <p15:clr>
            <a:srgbClr val="FBAE40"/>
          </p15:clr>
        </p15:guide>
        <p15:guide id="3" pos="3552" userDrawn="1">
          <p15:clr>
            <a:srgbClr val="FBAE40"/>
          </p15:clr>
        </p15:guide>
        <p15:guide id="4" pos="3840" userDrawn="1">
          <p15:clr>
            <a:srgbClr val="FBAE40"/>
          </p15:clr>
        </p15:guide>
        <p15:guide id="5" pos="3296" userDrawn="1">
          <p15:clr>
            <a:srgbClr val="FBAE40"/>
          </p15:clr>
        </p15:guide>
        <p15:guide id="6" pos="416" userDrawn="1">
          <p15:clr>
            <a:srgbClr val="FBAE40"/>
          </p15:clr>
        </p15:guide>
        <p15:guide id="7" orient="horz" pos="1488" userDrawn="1">
          <p15:clr>
            <a:srgbClr val="FBAE40"/>
          </p15:clr>
        </p15:guide>
        <p15:guide id="8" orient="horz" pos="367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06400" y="198000"/>
            <a:ext cx="11280000" cy="810000"/>
          </a:xfrm>
          <a:prstGeom prst="rect">
            <a:avLst/>
          </a:prstGeom>
        </p:spPr>
        <p:txBody>
          <a:bodyPr anchor="ctr"/>
          <a:lstStyle>
            <a:lvl1pPr algn="ctr">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6301539" y="1294675"/>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8" name="Appendix Link 4">
            <a:extLst>
              <a:ext uri="{FF2B5EF4-FFF2-40B4-BE49-F238E27FC236}">
                <a16:creationId xmlns:a16="http://schemas.microsoft.com/office/drawing/2014/main" id="{DA4F43A4-A316-4D55-A9CB-61C12A0D1EAB}"/>
              </a:ext>
            </a:extLst>
          </p:cNvPr>
          <p:cNvSpPr>
            <a:spLocks noGrp="1"/>
          </p:cNvSpPr>
          <p:nvPr>
            <p:ph sz="quarter" idx="20" hasCustomPrompt="1"/>
          </p:nvPr>
        </p:nvSpPr>
        <p:spPr>
          <a:xfrm>
            <a:off x="4492800" y="6325200"/>
            <a:ext cx="3206400" cy="190800"/>
          </a:xfrm>
        </p:spPr>
        <p:txBody>
          <a:bodyPr>
            <a:noAutofit/>
          </a:bodyPr>
          <a:lstStyle>
            <a:lvl1pPr algn="ctr">
              <a:defRPr sz="900"/>
            </a:lvl1pPr>
          </a:lstStyle>
          <a:p>
            <a:pPr lvl="0"/>
            <a:r>
              <a:rPr lang="en-US" dirty="0"/>
              <a:t>Add text alternative link, if needed.</a:t>
            </a:r>
          </a:p>
        </p:txBody>
      </p:sp>
      <p:sp>
        <p:nvSpPr>
          <p:cNvPr id="3" name="Image Credit 5">
            <a:extLst>
              <a:ext uri="{FF2B5EF4-FFF2-40B4-BE49-F238E27FC236}">
                <a16:creationId xmlns:a16="http://schemas.microsoft.com/office/drawing/2014/main" id="{FC4BA145-4152-484C-BBD5-C60A9D8045EB}"/>
              </a:ext>
            </a:extLst>
          </p:cNvPr>
          <p:cNvSpPr>
            <a:spLocks noGrp="1"/>
          </p:cNvSpPr>
          <p:nvPr>
            <p:ph type="body" sz="quarter" idx="21" hasCustomPrompt="1"/>
          </p:nvPr>
        </p:nvSpPr>
        <p:spPr>
          <a:xfrm>
            <a:off x="2123017" y="6686746"/>
            <a:ext cx="9243483" cy="161396"/>
          </a:xfrm>
        </p:spPr>
        <p:txBody>
          <a:bodyPr/>
          <a:lstStyle>
            <a:lvl1pPr>
              <a:defRPr sz="800"/>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12" name="Slide Number Placeholder 6">
            <a:extLst>
              <a:ext uri="{FF2B5EF4-FFF2-40B4-BE49-F238E27FC236}">
                <a16:creationId xmlns:a16="http://schemas.microsoft.com/office/drawing/2014/main" id="{56E8E6CA-4930-40B6-B110-A411FF979431}"/>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631072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3200" b="1">
                <a:solidFill>
                  <a:srgbClr val="1E3498"/>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ctr"/>
          <a:lstStyle>
            <a:lvl1pPr marL="0" indent="0" algn="l">
              <a:buNone/>
              <a:defRPr lang="en-US" sz="2400" b="1" kern="1200" baseline="0" dirty="0" smtClean="0">
                <a:solidFill>
                  <a:srgbClr val="B40000"/>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dirty="0"/>
              <a:t>Presentation Subtitle</a:t>
            </a:r>
          </a:p>
          <a:p>
            <a:pPr marL="0" marR="0" lvl="0" indent="0" defTabSz="914400" rtl="0" eaLnBrk="1" fontAlgn="auto" latinLnBrk="0" hangingPunct="1">
              <a:lnSpc>
                <a:spcPct val="100000"/>
              </a:lnSpc>
              <a:spcBef>
                <a:spcPts val="1800"/>
              </a:spcBef>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rPr>
              <a:t>Lecture PowerPoint</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600"/>
              </a:spcBef>
              <a:spcAft>
                <a:spcPts val="1200"/>
              </a:spcAft>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spcBef>
                <a:spcPts val="600"/>
              </a:spcBef>
            </a:pPr>
            <a:r>
              <a:rPr lang="en-US" sz="1400" dirty="0">
                <a:solidFill>
                  <a:srgbClr val="1E3482"/>
                </a:solidFill>
                <a:latin typeface="+mj-lt"/>
              </a:rPr>
              <a:t>Book Title</a:t>
            </a:r>
          </a:p>
          <a:p>
            <a:pPr>
              <a:spcBef>
                <a:spcPts val="600"/>
              </a:spcBef>
            </a:pPr>
            <a:r>
              <a:rPr lang="en-US" dirty="0">
                <a:latin typeface="+mj-lt"/>
              </a:rPr>
              <a:t>Subtitle</a:t>
            </a:r>
          </a:p>
          <a:p>
            <a:pPr>
              <a:spcBef>
                <a:spcPts val="600"/>
              </a:spcBef>
              <a:spcAft>
                <a:spcPts val="1200"/>
              </a:spcAft>
            </a:pPr>
            <a:r>
              <a:rPr lang="en-US" dirty="0">
                <a:solidFill>
                  <a:srgbClr val="AA0555"/>
                </a:solidFill>
                <a:latin typeface="+mj-lt"/>
              </a:rPr>
              <a:t>Edition</a:t>
            </a:r>
          </a:p>
          <a:p>
            <a:pPr>
              <a:spcBef>
                <a:spcPts val="600"/>
              </a:spcBef>
            </a:pPr>
            <a:r>
              <a:rPr lang="en-US" dirty="0">
                <a:latin typeface="+mj-lt"/>
              </a:rPr>
              <a:t>Author</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371601"/>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a:defRPr/>
            </a:pPr>
            <a:r>
              <a:rPr lang="en-US" dirty="0">
                <a:solidFill>
                  <a:srgbClr val="000000"/>
                </a:solidFill>
              </a:rPr>
              <a:t>© 20XX McGraw-Hill. All rights reserved. Authorized only for instructor use in the classroom.</a:t>
            </a:r>
          </a:p>
          <a:p>
            <a:pPr>
              <a:defRPr/>
            </a:pPr>
            <a:r>
              <a:rPr lang="en-US" dirty="0">
                <a:solidFill>
                  <a:srgbClr val="000000"/>
                </a:solidFill>
              </a:rPr>
              <a:t>No reproduction or further distribution permitted without the prior written consent of McGraw-Hill.</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3951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3768" userDrawn="1">
          <p15:clr>
            <a:srgbClr val="FBAE40"/>
          </p15:clr>
        </p15:guide>
        <p15:guide id="3" pos="3552" userDrawn="1">
          <p15:clr>
            <a:srgbClr val="FBAE40"/>
          </p15:clr>
        </p15:guide>
        <p15:guide id="4" pos="3840" userDrawn="1">
          <p15:clr>
            <a:srgbClr val="FBAE40"/>
          </p15:clr>
        </p15:guide>
        <p15:guide id="5" pos="3296" userDrawn="1">
          <p15:clr>
            <a:srgbClr val="FBAE40"/>
          </p15:clr>
        </p15:guide>
        <p15:guide id="6" pos="416" userDrawn="1">
          <p15:clr>
            <a:srgbClr val="FBAE40"/>
          </p15:clr>
        </p15:guide>
        <p15:guide id="7" orient="horz" pos="1488" userDrawn="1">
          <p15:clr>
            <a:srgbClr val="FBAE40"/>
          </p15:clr>
        </p15:guide>
        <p15:guide id="8" orient="horz" pos="367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PLACEHOLDER - EXTRA1">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98784"/>
            <a:ext cx="11277600" cy="810328"/>
          </a:xfrm>
          <a:prstGeom prst="rect">
            <a:avLst/>
          </a:prstGeom>
        </p:spPr>
        <p:txBody>
          <a:bodyPr anchor="ctr">
            <a:normAutofit/>
          </a:bodyPr>
          <a:lstStyle>
            <a:lvl1pPr algn="ctr" defTabSz="914400" rtl="0" eaLnBrk="1" latinLnBrk="0" hangingPunct="1">
              <a:lnSpc>
                <a:spcPct val="90000"/>
              </a:lnSpc>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18" name="Content Placeholder 2">
            <a:extLst>
              <a:ext uri="{FF2B5EF4-FFF2-40B4-BE49-F238E27FC236}">
                <a16:creationId xmlns:a16="http://schemas.microsoft.com/office/drawing/2014/main" id="{8A362111-DA48-43CE-8AC3-BD67F497EE0E}"/>
              </a:ext>
            </a:extLst>
          </p:cNvPr>
          <p:cNvSpPr>
            <a:spLocks noGrp="1"/>
          </p:cNvSpPr>
          <p:nvPr>
            <p:ph sz="quarter" idx="20" hasCustomPrompt="1"/>
          </p:nvPr>
        </p:nvSpPr>
        <p:spPr>
          <a:xfrm>
            <a:off x="457200" y="1219200"/>
            <a:ext cx="11277600" cy="5029200"/>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Appendix Link 3">
            <a:extLst>
              <a:ext uri="{FF2B5EF4-FFF2-40B4-BE49-F238E27FC236}">
                <a16:creationId xmlns:a16="http://schemas.microsoft.com/office/drawing/2014/main" id="{8B683028-115C-4277-A864-89A677FF0A97}"/>
              </a:ext>
            </a:extLst>
          </p:cNvPr>
          <p:cNvSpPr>
            <a:spLocks noGrp="1"/>
          </p:cNvSpPr>
          <p:nvPr>
            <p:ph sz="quarter" idx="11" hasCustomPrompt="1"/>
          </p:nvPr>
        </p:nvSpPr>
        <p:spPr>
          <a:xfrm>
            <a:off x="4492800" y="6325200"/>
            <a:ext cx="3206400" cy="190800"/>
          </a:xfrm>
        </p:spPr>
        <p:txBody>
          <a:bodyPr>
            <a:noAutofit/>
          </a:bodyPr>
          <a:lstStyle>
            <a:lvl1pPr algn="ctr">
              <a:defRPr lang="en-US" sz="900" kern="1200" dirty="0">
                <a:solidFill>
                  <a:schemeClr val="tx2"/>
                </a:solidFill>
                <a:latin typeface="+mn-lt"/>
                <a:ea typeface="+mn-ea"/>
                <a:cs typeface="+mn-cs"/>
              </a:defRPr>
            </a:lvl1pPr>
            <a:lvl2pPr>
              <a:defRPr sz="1000">
                <a:latin typeface="Times New Roman" panose="02020603050405020304" pitchFamily="18" charset="0"/>
                <a:cs typeface="Times New Roman" panose="02020603050405020304" pitchFamily="18" charset="0"/>
              </a:defRPr>
            </a:lvl2pPr>
            <a:lvl3pPr>
              <a:defRPr sz="1000">
                <a:latin typeface="Times New Roman" panose="02020603050405020304" pitchFamily="18" charset="0"/>
                <a:cs typeface="Times New Roman" panose="02020603050405020304" pitchFamily="18" charset="0"/>
              </a:defRPr>
            </a:lvl3pPr>
            <a:lvl4pPr>
              <a:defRPr sz="1000">
                <a:latin typeface="Times New Roman" panose="02020603050405020304" pitchFamily="18" charset="0"/>
                <a:cs typeface="Times New Roman" panose="02020603050405020304" pitchFamily="18" charset="0"/>
              </a:defRPr>
            </a:lvl4pPr>
            <a:lvl5pPr>
              <a:defRPr sz="1000">
                <a:latin typeface="Times New Roman" panose="02020603050405020304" pitchFamily="18" charset="0"/>
                <a:cs typeface="Times New Roman" panose="02020603050405020304" pitchFamily="18" charset="0"/>
              </a:defRPr>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Add text alternative link, if needed.</a:t>
            </a:r>
          </a:p>
        </p:txBody>
      </p:sp>
      <p:sp>
        <p:nvSpPr>
          <p:cNvPr id="20" name="Image Credit 4">
            <a:extLst>
              <a:ext uri="{FF2B5EF4-FFF2-40B4-BE49-F238E27FC236}">
                <a16:creationId xmlns:a16="http://schemas.microsoft.com/office/drawing/2014/main" id="{E72DF78C-0D1D-4F01-A36B-63BB3F02E3CD}"/>
              </a:ext>
            </a:extLst>
          </p:cNvPr>
          <p:cNvSpPr>
            <a:spLocks noGrp="1"/>
          </p:cNvSpPr>
          <p:nvPr>
            <p:ph type="body" sz="quarter" idx="19" hasCustomPrompt="1"/>
          </p:nvPr>
        </p:nvSpPr>
        <p:spPr>
          <a:xfrm>
            <a:off x="2123425" y="6682928"/>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21" name="Slide Number Placeholder 5">
            <a:extLst>
              <a:ext uri="{FF2B5EF4-FFF2-40B4-BE49-F238E27FC236}">
                <a16:creationId xmlns:a16="http://schemas.microsoft.com/office/drawing/2014/main" id="{0616356B-CC93-4F4E-B595-6EA3C0D2625B}"/>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473230296"/>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guide id="4" pos="5376" userDrawn="1">
          <p15:clr>
            <a:srgbClr val="FBAE40"/>
          </p15:clr>
        </p15:guide>
        <p15:guide id="5" pos="515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064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216387"/>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00990852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4949" y="1216387"/>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3336000" y="1225430"/>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4949" y="195831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3336000" y="1963488"/>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4949" y="2700235"/>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3336000" y="2701547"/>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4949" y="3442159"/>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21" name="Content Placeholder 2">
            <a:extLst>
              <a:ext uri="{FF2B5EF4-FFF2-40B4-BE49-F238E27FC236}">
                <a16:creationId xmlns:a16="http://schemas.microsoft.com/office/drawing/2014/main" id="{81945F56-391C-411F-BBB8-351E6045D4DF}"/>
              </a:ext>
            </a:extLst>
          </p:cNvPr>
          <p:cNvSpPr>
            <a:spLocks noGrp="1"/>
          </p:cNvSpPr>
          <p:nvPr>
            <p:ph sz="quarter" idx="20" hasCustomPrompt="1"/>
          </p:nvPr>
        </p:nvSpPr>
        <p:spPr>
          <a:xfrm>
            <a:off x="3336000" y="3439605"/>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8</a:t>
            </a:r>
          </a:p>
        </p:txBody>
      </p:sp>
      <p:sp>
        <p:nvSpPr>
          <p:cNvPr id="22" name="Content Placeholder 3">
            <a:extLst>
              <a:ext uri="{FF2B5EF4-FFF2-40B4-BE49-F238E27FC236}">
                <a16:creationId xmlns:a16="http://schemas.microsoft.com/office/drawing/2014/main" id="{35491C07-975F-40D6-865C-ECAE6000E8AA}"/>
              </a:ext>
            </a:extLst>
          </p:cNvPr>
          <p:cNvSpPr>
            <a:spLocks noGrp="1"/>
          </p:cNvSpPr>
          <p:nvPr>
            <p:ph sz="quarter" idx="21" hasCustomPrompt="1"/>
          </p:nvPr>
        </p:nvSpPr>
        <p:spPr>
          <a:xfrm>
            <a:off x="454949" y="4193609"/>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9</a:t>
            </a:r>
          </a:p>
        </p:txBody>
      </p:sp>
      <p:sp>
        <p:nvSpPr>
          <p:cNvPr id="23" name="Content Placeholder 4">
            <a:extLst>
              <a:ext uri="{FF2B5EF4-FFF2-40B4-BE49-F238E27FC236}">
                <a16:creationId xmlns:a16="http://schemas.microsoft.com/office/drawing/2014/main" id="{B03B7551-62A7-4BE4-B68F-47AC69107625}"/>
              </a:ext>
            </a:extLst>
          </p:cNvPr>
          <p:cNvSpPr>
            <a:spLocks noGrp="1"/>
          </p:cNvSpPr>
          <p:nvPr>
            <p:ph sz="quarter" idx="22" hasCustomPrompt="1"/>
          </p:nvPr>
        </p:nvSpPr>
        <p:spPr>
          <a:xfrm>
            <a:off x="3336000" y="417766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10</a:t>
            </a:r>
          </a:p>
        </p:txBody>
      </p:sp>
      <p:sp>
        <p:nvSpPr>
          <p:cNvPr id="24" name="Content Placeholder 5">
            <a:extLst>
              <a:ext uri="{FF2B5EF4-FFF2-40B4-BE49-F238E27FC236}">
                <a16:creationId xmlns:a16="http://schemas.microsoft.com/office/drawing/2014/main" id="{E79B03D2-4C98-489F-A11A-BE2CE647DE7E}"/>
              </a:ext>
            </a:extLst>
          </p:cNvPr>
          <p:cNvSpPr>
            <a:spLocks noGrp="1"/>
          </p:cNvSpPr>
          <p:nvPr>
            <p:ph sz="quarter" idx="23" hasCustomPrompt="1"/>
          </p:nvPr>
        </p:nvSpPr>
        <p:spPr>
          <a:xfrm>
            <a:off x="454949" y="493553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11</a:t>
            </a:r>
          </a:p>
        </p:txBody>
      </p:sp>
      <p:sp>
        <p:nvSpPr>
          <p:cNvPr id="25" name="Content Placeholder 6">
            <a:extLst>
              <a:ext uri="{FF2B5EF4-FFF2-40B4-BE49-F238E27FC236}">
                <a16:creationId xmlns:a16="http://schemas.microsoft.com/office/drawing/2014/main" id="{83AAEB47-D6CA-4134-A52A-09FB17C51C76}"/>
              </a:ext>
            </a:extLst>
          </p:cNvPr>
          <p:cNvSpPr>
            <a:spLocks noGrp="1"/>
          </p:cNvSpPr>
          <p:nvPr>
            <p:ph sz="quarter" idx="24" hasCustomPrompt="1"/>
          </p:nvPr>
        </p:nvSpPr>
        <p:spPr>
          <a:xfrm>
            <a:off x="3336000" y="491572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12</a:t>
            </a:r>
          </a:p>
        </p:txBody>
      </p:sp>
      <p:sp>
        <p:nvSpPr>
          <p:cNvPr id="26" name="Content Placeholder 7">
            <a:extLst>
              <a:ext uri="{FF2B5EF4-FFF2-40B4-BE49-F238E27FC236}">
                <a16:creationId xmlns:a16="http://schemas.microsoft.com/office/drawing/2014/main" id="{7FA8DB2A-D277-434A-887B-E0E7B286E099}"/>
              </a:ext>
            </a:extLst>
          </p:cNvPr>
          <p:cNvSpPr>
            <a:spLocks noGrp="1"/>
          </p:cNvSpPr>
          <p:nvPr>
            <p:ph sz="quarter" idx="25" hasCustomPrompt="1"/>
          </p:nvPr>
        </p:nvSpPr>
        <p:spPr>
          <a:xfrm>
            <a:off x="454949" y="5677456"/>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13</a:t>
            </a:r>
          </a:p>
        </p:txBody>
      </p:sp>
      <p:sp>
        <p:nvSpPr>
          <p:cNvPr id="27" name="Content Placeholder 8">
            <a:extLst>
              <a:ext uri="{FF2B5EF4-FFF2-40B4-BE49-F238E27FC236}">
                <a16:creationId xmlns:a16="http://schemas.microsoft.com/office/drawing/2014/main" id="{EDCD755E-2B8A-40D5-BA82-7113B8253746}"/>
              </a:ext>
            </a:extLst>
          </p:cNvPr>
          <p:cNvSpPr>
            <a:spLocks noGrp="1"/>
          </p:cNvSpPr>
          <p:nvPr>
            <p:ph sz="quarter" idx="26" hasCustomPrompt="1"/>
          </p:nvPr>
        </p:nvSpPr>
        <p:spPr>
          <a:xfrm>
            <a:off x="3336000" y="5653778"/>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14</a:t>
            </a:r>
          </a:p>
        </p:txBody>
      </p:sp>
      <p:sp>
        <p:nvSpPr>
          <p:cNvPr id="3" name="Content Placeholder 2">
            <a:extLst>
              <a:ext uri="{FF2B5EF4-FFF2-40B4-BE49-F238E27FC236}">
                <a16:creationId xmlns:a16="http://schemas.microsoft.com/office/drawing/2014/main" id="{2471A780-4E43-4156-AA59-9F6EB17ACA42}"/>
              </a:ext>
            </a:extLst>
          </p:cNvPr>
          <p:cNvSpPr>
            <a:spLocks noGrp="1"/>
          </p:cNvSpPr>
          <p:nvPr>
            <p:ph sz="quarter" idx="27" hasCustomPrompt="1"/>
          </p:nvPr>
        </p:nvSpPr>
        <p:spPr>
          <a:xfrm>
            <a:off x="6216003" y="1216026"/>
            <a:ext cx="5520915" cy="5019675"/>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15</a:t>
            </a:r>
          </a:p>
          <a:p>
            <a:pPr lvl="1"/>
            <a:r>
              <a:rPr lang="en-US" dirty="0"/>
              <a:t>Second level</a:t>
            </a:r>
          </a:p>
          <a:p>
            <a:pPr lvl="2"/>
            <a:r>
              <a:rPr lang="en-US" dirty="0"/>
              <a:t>Third level</a:t>
            </a:r>
            <a:endParaRPr lang="en-IN" dirty="0"/>
          </a:p>
        </p:txBody>
      </p:sp>
      <p:sp>
        <p:nvSpPr>
          <p:cNvPr id="39" name="Appendix Link 9">
            <a:extLst>
              <a:ext uri="{FF2B5EF4-FFF2-40B4-BE49-F238E27FC236}">
                <a16:creationId xmlns:a16="http://schemas.microsoft.com/office/drawing/2014/main" id="{0DE7DDEB-21CB-457E-966B-0D324A598230}"/>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40" name="Image Credit 10">
            <a:extLst>
              <a:ext uri="{FF2B5EF4-FFF2-40B4-BE49-F238E27FC236}">
                <a16:creationId xmlns:a16="http://schemas.microsoft.com/office/drawing/2014/main" id="{B6A894DE-F8FF-402B-B117-B3BA4797913A}"/>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41" name="Slide Number Placeholder 11">
            <a:extLst>
              <a:ext uri="{FF2B5EF4-FFF2-40B4-BE49-F238E27FC236}">
                <a16:creationId xmlns:a16="http://schemas.microsoft.com/office/drawing/2014/main" id="{133A4D8E-4B20-41AC-86AA-738548F903ED}"/>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30410349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smtClean="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74178059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smtClean="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72910328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BB9B27-4D02-2940-AED5-BC8F2B3B1507}" type="datetimeFigureOut">
              <a:rPr lang="en-US" smtClean="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1729785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smtClean="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81452978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smtClean="0"/>
              <a:t>3/6/2025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411811002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smtClean="0"/>
              <a:t>3/6/2025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66019487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smtClean="0"/>
              <a:t>3/6/2025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96277352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LACEHOLDER - EXTRA1">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98784"/>
            <a:ext cx="11277600" cy="810328"/>
          </a:xfrm>
          <a:prstGeom prst="rect">
            <a:avLst/>
          </a:prstGeom>
        </p:spPr>
        <p:txBody>
          <a:bodyPr anchor="ctr">
            <a:normAutofit/>
          </a:bodyPr>
          <a:lstStyle>
            <a:lvl1pPr algn="ctr" defTabSz="914400" rtl="0" eaLnBrk="1" latinLnBrk="0" hangingPunct="1">
              <a:lnSpc>
                <a:spcPct val="90000"/>
              </a:lnSpc>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18" name="Content Placeholder 2">
            <a:extLst>
              <a:ext uri="{FF2B5EF4-FFF2-40B4-BE49-F238E27FC236}">
                <a16:creationId xmlns:a16="http://schemas.microsoft.com/office/drawing/2014/main" id="{8A362111-DA48-43CE-8AC3-BD67F497EE0E}"/>
              </a:ext>
            </a:extLst>
          </p:cNvPr>
          <p:cNvSpPr>
            <a:spLocks noGrp="1"/>
          </p:cNvSpPr>
          <p:nvPr>
            <p:ph sz="quarter" idx="20" hasCustomPrompt="1"/>
          </p:nvPr>
        </p:nvSpPr>
        <p:spPr>
          <a:xfrm>
            <a:off x="457200" y="1219200"/>
            <a:ext cx="11277600" cy="5029200"/>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Appendix Link 3">
            <a:extLst>
              <a:ext uri="{FF2B5EF4-FFF2-40B4-BE49-F238E27FC236}">
                <a16:creationId xmlns:a16="http://schemas.microsoft.com/office/drawing/2014/main" id="{8B683028-115C-4277-A864-89A677FF0A97}"/>
              </a:ext>
            </a:extLst>
          </p:cNvPr>
          <p:cNvSpPr>
            <a:spLocks noGrp="1"/>
          </p:cNvSpPr>
          <p:nvPr>
            <p:ph sz="quarter" idx="11" hasCustomPrompt="1"/>
          </p:nvPr>
        </p:nvSpPr>
        <p:spPr>
          <a:xfrm>
            <a:off x="4492800" y="6325200"/>
            <a:ext cx="3206400" cy="190800"/>
          </a:xfrm>
        </p:spPr>
        <p:txBody>
          <a:bodyPr>
            <a:noAutofit/>
          </a:bodyPr>
          <a:lstStyle>
            <a:lvl1pPr algn="ctr">
              <a:defRPr lang="en-US" sz="900" kern="1200" dirty="0">
                <a:solidFill>
                  <a:schemeClr val="tx2"/>
                </a:solidFill>
                <a:latin typeface="+mn-lt"/>
                <a:ea typeface="+mn-ea"/>
                <a:cs typeface="+mn-cs"/>
              </a:defRPr>
            </a:lvl1pPr>
            <a:lvl2pPr>
              <a:defRPr sz="1000">
                <a:latin typeface="Times New Roman" panose="02020603050405020304" pitchFamily="18" charset="0"/>
                <a:cs typeface="Times New Roman" panose="02020603050405020304" pitchFamily="18" charset="0"/>
              </a:defRPr>
            </a:lvl2pPr>
            <a:lvl3pPr>
              <a:defRPr sz="1000">
                <a:latin typeface="Times New Roman" panose="02020603050405020304" pitchFamily="18" charset="0"/>
                <a:cs typeface="Times New Roman" panose="02020603050405020304" pitchFamily="18" charset="0"/>
              </a:defRPr>
            </a:lvl3pPr>
            <a:lvl4pPr>
              <a:defRPr sz="1000">
                <a:latin typeface="Times New Roman" panose="02020603050405020304" pitchFamily="18" charset="0"/>
                <a:cs typeface="Times New Roman" panose="02020603050405020304" pitchFamily="18" charset="0"/>
              </a:defRPr>
            </a:lvl4pPr>
            <a:lvl5pPr>
              <a:defRPr sz="1000">
                <a:latin typeface="Times New Roman" panose="02020603050405020304" pitchFamily="18" charset="0"/>
                <a:cs typeface="Times New Roman" panose="02020603050405020304" pitchFamily="18" charset="0"/>
              </a:defRPr>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Add text alternative link, if needed.</a:t>
            </a:r>
          </a:p>
        </p:txBody>
      </p:sp>
      <p:sp>
        <p:nvSpPr>
          <p:cNvPr id="20" name="Image Credit 4">
            <a:extLst>
              <a:ext uri="{FF2B5EF4-FFF2-40B4-BE49-F238E27FC236}">
                <a16:creationId xmlns:a16="http://schemas.microsoft.com/office/drawing/2014/main" id="{E72DF78C-0D1D-4F01-A36B-63BB3F02E3CD}"/>
              </a:ext>
            </a:extLst>
          </p:cNvPr>
          <p:cNvSpPr>
            <a:spLocks noGrp="1"/>
          </p:cNvSpPr>
          <p:nvPr>
            <p:ph type="body" sz="quarter" idx="19" hasCustomPrompt="1"/>
          </p:nvPr>
        </p:nvSpPr>
        <p:spPr>
          <a:xfrm>
            <a:off x="2123425" y="6682928"/>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21" name="Slide Number Placeholder 5">
            <a:extLst>
              <a:ext uri="{FF2B5EF4-FFF2-40B4-BE49-F238E27FC236}">
                <a16:creationId xmlns:a16="http://schemas.microsoft.com/office/drawing/2014/main" id="{0616356B-CC93-4F4E-B595-6EA3C0D2625B}"/>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663945645"/>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guide id="4" pos="5376" userDrawn="1">
          <p15:clr>
            <a:srgbClr val="FBAE40"/>
          </p15:clr>
        </p15:guide>
        <p15:guide id="5" pos="515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EB8CB6-48D8-4E47-B0D3-B56230F429D0}" type="datetimeFigureOut">
              <a:rPr lang="en-US" smtClean="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5662899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F716D3-DCE8-CC45-8106-AE5DFCD073F9}" type="datetimeFigureOut">
              <a:rPr lang="en-US" smtClean="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99605199"/>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F351F-53B1-3B4C-8CD4-15B0457E8E3F}" type="datetimeFigureOut">
              <a:rPr lang="en-US" smtClean="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75345703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1E8F6-4F69-E448-82E4-3FF8C30628E4}" type="datetimeFigureOut">
              <a:rPr lang="en-US" smtClean="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151E55-6873-49E2-B8D5-2F265E6F1973}"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5831436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790BAD4-EC93-8B4C-97AE-9AB5F3271B19}" type="datetimeFigureOut">
              <a:rPr lang="en-US" smtClean="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9276260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6C9050E-E079-6441-81E7-806D30677343}" type="datetimeFigureOut">
              <a:rPr lang="en-US" smtClean="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151E55-6873-49E2-B8D5-2F265E6F1973}"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416860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9B230AF-FFB7-DE42-B481-AAC2589869DA}" type="datetimeFigureOut">
              <a:rPr lang="en-US" smtClean="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68320224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smtClean="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44087527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smtClean="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1016738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3200" b="1">
                <a:solidFill>
                  <a:srgbClr val="1E3498"/>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ctr"/>
          <a:lstStyle>
            <a:lvl1pPr marL="0" indent="0" algn="l">
              <a:buNone/>
              <a:defRPr lang="en-US" sz="2400" b="1" kern="1200" baseline="0" dirty="0" smtClean="0">
                <a:solidFill>
                  <a:srgbClr val="B40000"/>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dirty="0"/>
              <a:t>Presentation Subtitle</a:t>
            </a:r>
          </a:p>
          <a:p>
            <a:pPr marL="0" marR="0" lvl="0" indent="0" defTabSz="914400" rtl="0" eaLnBrk="1" fontAlgn="auto" latinLnBrk="0" hangingPunct="1">
              <a:lnSpc>
                <a:spcPct val="100000"/>
              </a:lnSpc>
              <a:spcBef>
                <a:spcPts val="1800"/>
              </a:spcBef>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rPr>
              <a:t>Lecture PowerPoint</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600"/>
              </a:spcBef>
              <a:spcAft>
                <a:spcPts val="1200"/>
              </a:spcAft>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spcBef>
                <a:spcPts val="600"/>
              </a:spcBef>
            </a:pPr>
            <a:r>
              <a:rPr lang="en-US" sz="1400" dirty="0">
                <a:solidFill>
                  <a:srgbClr val="1E3482"/>
                </a:solidFill>
                <a:latin typeface="+mj-lt"/>
              </a:rPr>
              <a:t>Book Title</a:t>
            </a:r>
          </a:p>
          <a:p>
            <a:pPr>
              <a:spcBef>
                <a:spcPts val="600"/>
              </a:spcBef>
            </a:pPr>
            <a:r>
              <a:rPr lang="en-US" dirty="0">
                <a:latin typeface="+mj-lt"/>
              </a:rPr>
              <a:t>Subtitle</a:t>
            </a:r>
          </a:p>
          <a:p>
            <a:pPr>
              <a:spcBef>
                <a:spcPts val="600"/>
              </a:spcBef>
              <a:spcAft>
                <a:spcPts val="1200"/>
              </a:spcAft>
            </a:pPr>
            <a:r>
              <a:rPr lang="en-US" dirty="0">
                <a:solidFill>
                  <a:srgbClr val="AA0555"/>
                </a:solidFill>
                <a:latin typeface="+mj-lt"/>
              </a:rPr>
              <a:t>Edition</a:t>
            </a:r>
          </a:p>
          <a:p>
            <a:pPr>
              <a:spcBef>
                <a:spcPts val="600"/>
              </a:spcBef>
            </a:pPr>
            <a:r>
              <a:rPr lang="en-US" dirty="0">
                <a:latin typeface="+mj-lt"/>
              </a:rPr>
              <a:t>Author</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371601"/>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a:defRPr/>
            </a:pPr>
            <a:r>
              <a:rPr lang="en-US" dirty="0">
                <a:solidFill>
                  <a:srgbClr val="000000"/>
                </a:solidFill>
              </a:rPr>
              <a:t>© 20XX McGraw-Hill. All rights reserved. Authorized only for instructor use in the classroom.</a:t>
            </a:r>
          </a:p>
          <a:p>
            <a:pPr>
              <a:defRPr/>
            </a:pPr>
            <a:r>
              <a:rPr lang="en-US" dirty="0">
                <a:solidFill>
                  <a:srgbClr val="000000"/>
                </a:solidFill>
              </a:rPr>
              <a:t>No reproduction or further distribution permitted without the prior written consent of McGraw-Hill.</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11947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3552">
          <p15:clr>
            <a:srgbClr val="FBAE40"/>
          </p15:clr>
        </p15:guide>
        <p15:guide id="4" pos="3840">
          <p15:clr>
            <a:srgbClr val="FBAE40"/>
          </p15:clr>
        </p15:guide>
        <p15:guide id="5" pos="3296">
          <p15:clr>
            <a:srgbClr val="FBAE40"/>
          </p15:clr>
        </p15:guide>
        <p15:guide id="6" pos="416">
          <p15:clr>
            <a:srgbClr val="FBAE40"/>
          </p15:clr>
        </p15:guide>
        <p15:guide id="7" orient="horz" pos="1488">
          <p15:clr>
            <a:srgbClr val="FBAE40"/>
          </p15:clr>
        </p15:guide>
        <p15:guide id="8" orient="horz" pos="36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06400" y="198000"/>
            <a:ext cx="11280000" cy="810000"/>
          </a:xfrm>
          <a:prstGeom prst="rect">
            <a:avLst/>
          </a:prstGeom>
        </p:spPr>
        <p:txBody>
          <a:bodyPr anchor="ctr"/>
          <a:lstStyle>
            <a:lvl1pPr algn="ctr">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6301539" y="1294675"/>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8" name="Appendix Link 4">
            <a:extLst>
              <a:ext uri="{FF2B5EF4-FFF2-40B4-BE49-F238E27FC236}">
                <a16:creationId xmlns:a16="http://schemas.microsoft.com/office/drawing/2014/main" id="{DA4F43A4-A316-4D55-A9CB-61C12A0D1EAB}"/>
              </a:ext>
            </a:extLst>
          </p:cNvPr>
          <p:cNvSpPr>
            <a:spLocks noGrp="1"/>
          </p:cNvSpPr>
          <p:nvPr>
            <p:ph sz="quarter" idx="20" hasCustomPrompt="1"/>
          </p:nvPr>
        </p:nvSpPr>
        <p:spPr>
          <a:xfrm>
            <a:off x="4492800" y="6325200"/>
            <a:ext cx="3206400" cy="190800"/>
          </a:xfrm>
        </p:spPr>
        <p:txBody>
          <a:bodyPr>
            <a:noAutofit/>
          </a:bodyPr>
          <a:lstStyle>
            <a:lvl1pPr algn="ctr">
              <a:defRPr sz="900"/>
            </a:lvl1pPr>
          </a:lstStyle>
          <a:p>
            <a:pPr lvl="0"/>
            <a:r>
              <a:rPr lang="en-US" dirty="0"/>
              <a:t>Add text alternative link, if needed.</a:t>
            </a:r>
          </a:p>
        </p:txBody>
      </p:sp>
      <p:sp>
        <p:nvSpPr>
          <p:cNvPr id="3" name="Image Credit 5">
            <a:extLst>
              <a:ext uri="{FF2B5EF4-FFF2-40B4-BE49-F238E27FC236}">
                <a16:creationId xmlns:a16="http://schemas.microsoft.com/office/drawing/2014/main" id="{FC4BA145-4152-484C-BBD5-C60A9D8045EB}"/>
              </a:ext>
            </a:extLst>
          </p:cNvPr>
          <p:cNvSpPr>
            <a:spLocks noGrp="1"/>
          </p:cNvSpPr>
          <p:nvPr>
            <p:ph type="body" sz="quarter" idx="21" hasCustomPrompt="1"/>
          </p:nvPr>
        </p:nvSpPr>
        <p:spPr>
          <a:xfrm>
            <a:off x="2123017" y="6686746"/>
            <a:ext cx="9243483" cy="161396"/>
          </a:xfrm>
        </p:spPr>
        <p:txBody>
          <a:bodyPr/>
          <a:lstStyle>
            <a:lvl1pPr>
              <a:defRPr sz="800"/>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12" name="Slide Number Placeholder 6">
            <a:extLst>
              <a:ext uri="{FF2B5EF4-FFF2-40B4-BE49-F238E27FC236}">
                <a16:creationId xmlns:a16="http://schemas.microsoft.com/office/drawing/2014/main" id="{56E8E6CA-4930-40B6-B110-A411FF979431}"/>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586563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06400" y="198000"/>
            <a:ext cx="11280000" cy="810000"/>
          </a:xfrm>
          <a:prstGeom prst="rect">
            <a:avLst/>
          </a:prstGeom>
        </p:spPr>
        <p:txBody>
          <a:bodyPr anchor="ctr"/>
          <a:lstStyle>
            <a:lvl1pPr algn="ctr">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6301539" y="1294675"/>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8" name="Appendix Link 4">
            <a:extLst>
              <a:ext uri="{FF2B5EF4-FFF2-40B4-BE49-F238E27FC236}">
                <a16:creationId xmlns:a16="http://schemas.microsoft.com/office/drawing/2014/main" id="{DA4F43A4-A316-4D55-A9CB-61C12A0D1EAB}"/>
              </a:ext>
            </a:extLst>
          </p:cNvPr>
          <p:cNvSpPr>
            <a:spLocks noGrp="1"/>
          </p:cNvSpPr>
          <p:nvPr>
            <p:ph sz="quarter" idx="20" hasCustomPrompt="1"/>
          </p:nvPr>
        </p:nvSpPr>
        <p:spPr>
          <a:xfrm>
            <a:off x="4492800" y="6325200"/>
            <a:ext cx="3206400" cy="190800"/>
          </a:xfrm>
        </p:spPr>
        <p:txBody>
          <a:bodyPr>
            <a:noAutofit/>
          </a:bodyPr>
          <a:lstStyle>
            <a:lvl1pPr algn="ctr">
              <a:defRPr sz="900"/>
            </a:lvl1pPr>
          </a:lstStyle>
          <a:p>
            <a:pPr lvl="0"/>
            <a:r>
              <a:rPr lang="en-US" dirty="0"/>
              <a:t>Add text alternative link, if needed.</a:t>
            </a:r>
          </a:p>
        </p:txBody>
      </p:sp>
      <p:sp>
        <p:nvSpPr>
          <p:cNvPr id="3" name="Image Credit 5">
            <a:extLst>
              <a:ext uri="{FF2B5EF4-FFF2-40B4-BE49-F238E27FC236}">
                <a16:creationId xmlns:a16="http://schemas.microsoft.com/office/drawing/2014/main" id="{FC4BA145-4152-484C-BBD5-C60A9D8045EB}"/>
              </a:ext>
            </a:extLst>
          </p:cNvPr>
          <p:cNvSpPr>
            <a:spLocks noGrp="1"/>
          </p:cNvSpPr>
          <p:nvPr>
            <p:ph type="body" sz="quarter" idx="21" hasCustomPrompt="1"/>
          </p:nvPr>
        </p:nvSpPr>
        <p:spPr>
          <a:xfrm>
            <a:off x="2123017" y="6686746"/>
            <a:ext cx="9243483" cy="161396"/>
          </a:xfrm>
        </p:spPr>
        <p:txBody>
          <a:bodyPr/>
          <a:lstStyle>
            <a:lvl1pPr>
              <a:defRPr sz="800"/>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12" name="Slide Number Placeholder 6">
            <a:extLst>
              <a:ext uri="{FF2B5EF4-FFF2-40B4-BE49-F238E27FC236}">
                <a16:creationId xmlns:a16="http://schemas.microsoft.com/office/drawing/2014/main" id="{56E8E6CA-4930-40B6-B110-A411FF979431}"/>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680441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PLACEHOLDER - EXTRA1">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98784"/>
            <a:ext cx="11277600" cy="810328"/>
          </a:xfrm>
          <a:prstGeom prst="rect">
            <a:avLst/>
          </a:prstGeom>
        </p:spPr>
        <p:txBody>
          <a:bodyPr anchor="ctr">
            <a:normAutofit/>
          </a:bodyPr>
          <a:lstStyle>
            <a:lvl1pPr algn="ctr" defTabSz="914400" rtl="0" eaLnBrk="1" latinLnBrk="0" hangingPunct="1">
              <a:lnSpc>
                <a:spcPct val="90000"/>
              </a:lnSpc>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18" name="Content Placeholder 2">
            <a:extLst>
              <a:ext uri="{FF2B5EF4-FFF2-40B4-BE49-F238E27FC236}">
                <a16:creationId xmlns:a16="http://schemas.microsoft.com/office/drawing/2014/main" id="{8A362111-DA48-43CE-8AC3-BD67F497EE0E}"/>
              </a:ext>
            </a:extLst>
          </p:cNvPr>
          <p:cNvSpPr>
            <a:spLocks noGrp="1"/>
          </p:cNvSpPr>
          <p:nvPr>
            <p:ph sz="quarter" idx="20" hasCustomPrompt="1"/>
          </p:nvPr>
        </p:nvSpPr>
        <p:spPr>
          <a:xfrm>
            <a:off x="457200" y="1219200"/>
            <a:ext cx="11277600" cy="5029200"/>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Appendix Link 3">
            <a:extLst>
              <a:ext uri="{FF2B5EF4-FFF2-40B4-BE49-F238E27FC236}">
                <a16:creationId xmlns:a16="http://schemas.microsoft.com/office/drawing/2014/main" id="{8B683028-115C-4277-A864-89A677FF0A97}"/>
              </a:ext>
            </a:extLst>
          </p:cNvPr>
          <p:cNvSpPr>
            <a:spLocks noGrp="1"/>
          </p:cNvSpPr>
          <p:nvPr>
            <p:ph sz="quarter" idx="11" hasCustomPrompt="1"/>
          </p:nvPr>
        </p:nvSpPr>
        <p:spPr>
          <a:xfrm>
            <a:off x="4492800" y="6325200"/>
            <a:ext cx="3206400" cy="190800"/>
          </a:xfrm>
        </p:spPr>
        <p:txBody>
          <a:bodyPr>
            <a:noAutofit/>
          </a:bodyPr>
          <a:lstStyle>
            <a:lvl1pPr algn="ctr">
              <a:defRPr lang="en-US" sz="900" kern="1200" dirty="0">
                <a:solidFill>
                  <a:schemeClr val="tx2"/>
                </a:solidFill>
                <a:latin typeface="+mn-lt"/>
                <a:ea typeface="+mn-ea"/>
                <a:cs typeface="+mn-cs"/>
              </a:defRPr>
            </a:lvl1pPr>
            <a:lvl2pPr>
              <a:defRPr sz="1000">
                <a:latin typeface="Times New Roman" panose="02020603050405020304" pitchFamily="18" charset="0"/>
                <a:cs typeface="Times New Roman" panose="02020603050405020304" pitchFamily="18" charset="0"/>
              </a:defRPr>
            </a:lvl2pPr>
            <a:lvl3pPr>
              <a:defRPr sz="1000">
                <a:latin typeface="Times New Roman" panose="02020603050405020304" pitchFamily="18" charset="0"/>
                <a:cs typeface="Times New Roman" panose="02020603050405020304" pitchFamily="18" charset="0"/>
              </a:defRPr>
            </a:lvl3pPr>
            <a:lvl4pPr>
              <a:defRPr sz="1000">
                <a:latin typeface="Times New Roman" panose="02020603050405020304" pitchFamily="18" charset="0"/>
                <a:cs typeface="Times New Roman" panose="02020603050405020304" pitchFamily="18" charset="0"/>
              </a:defRPr>
            </a:lvl4pPr>
            <a:lvl5pPr>
              <a:defRPr sz="1000">
                <a:latin typeface="Times New Roman" panose="02020603050405020304" pitchFamily="18" charset="0"/>
                <a:cs typeface="Times New Roman" panose="02020603050405020304" pitchFamily="18" charset="0"/>
              </a:defRPr>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Add text alternative link, if needed.</a:t>
            </a:r>
          </a:p>
        </p:txBody>
      </p:sp>
      <p:sp>
        <p:nvSpPr>
          <p:cNvPr id="20" name="Image Credit 4">
            <a:extLst>
              <a:ext uri="{FF2B5EF4-FFF2-40B4-BE49-F238E27FC236}">
                <a16:creationId xmlns:a16="http://schemas.microsoft.com/office/drawing/2014/main" id="{E72DF78C-0D1D-4F01-A36B-63BB3F02E3CD}"/>
              </a:ext>
            </a:extLst>
          </p:cNvPr>
          <p:cNvSpPr>
            <a:spLocks noGrp="1"/>
          </p:cNvSpPr>
          <p:nvPr>
            <p:ph type="body" sz="quarter" idx="19" hasCustomPrompt="1"/>
          </p:nvPr>
        </p:nvSpPr>
        <p:spPr>
          <a:xfrm>
            <a:off x="2123425" y="6682928"/>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21" name="Slide Number Placeholder 5">
            <a:extLst>
              <a:ext uri="{FF2B5EF4-FFF2-40B4-BE49-F238E27FC236}">
                <a16:creationId xmlns:a16="http://schemas.microsoft.com/office/drawing/2014/main" id="{0616356B-CC93-4F4E-B595-6EA3C0D2625B}"/>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167938467"/>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5376">
          <p15:clr>
            <a:srgbClr val="FBAE40"/>
          </p15:clr>
        </p15:guide>
        <p15:guide id="5" pos="515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064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216387"/>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4187556406"/>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3">
            <a:extLst>
              <a:ext uri="{FF2B5EF4-FFF2-40B4-BE49-F238E27FC236}">
                <a16:creationId xmlns:a16="http://schemas.microsoft.com/office/drawing/2014/main" id="{07D635EF-0A2E-2976-8B55-BE2BCCBF83AF}"/>
              </a:ext>
            </a:extLst>
          </p:cNvPr>
          <p:cNvSpPr>
            <a:spLocks/>
          </p:cNvSpPr>
          <p:nvPr/>
        </p:nvSpPr>
        <p:spPr bwMode="auto">
          <a:xfrm>
            <a:off x="-42863" y="4321175"/>
            <a:ext cx="1860551"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9C35D3D9-D5F0-F7C6-05C3-697AAAB1753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3F7389C-B8E3-370C-76CA-F11798BDAAE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62CBF1-8C93-2DBD-3488-6EE15C9F5F41}"/>
              </a:ext>
            </a:extLst>
          </p:cNvPr>
          <p:cNvSpPr>
            <a:spLocks noGrp="1"/>
          </p:cNvSpPr>
          <p:nvPr>
            <p:ph type="sldNum" sz="quarter" idx="12"/>
          </p:nvPr>
        </p:nvSpPr>
        <p:spPr>
          <a:xfrm>
            <a:off x="565150" y="4529138"/>
            <a:ext cx="779463" cy="365125"/>
          </a:xfrm>
        </p:spPr>
        <p:txBody>
          <a:bodyPr/>
          <a:lstStyle>
            <a:lvl1pPr>
              <a:defRPr/>
            </a:lvl1pPr>
          </a:lstStyle>
          <a:p>
            <a:fld id="{8AAB1ED4-F58E-401F-B989-6CB2F4718E03}" type="slidenum">
              <a:rPr lang="en-US" altLang="en-US"/>
              <a:pPr/>
              <a:t>‹#›</a:t>
            </a:fld>
            <a:endParaRPr lang="en-US" altLang="en-US"/>
          </a:p>
        </p:txBody>
      </p:sp>
    </p:spTree>
    <p:extLst>
      <p:ext uri="{BB962C8B-B14F-4D97-AF65-F5344CB8AC3E}">
        <p14:creationId xmlns:p14="http://schemas.microsoft.com/office/powerpoint/2010/main" val="4939234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740CC31-0E9A-9D79-920B-62219E6C9C33}"/>
              </a:ext>
            </a:extLst>
          </p:cNvPr>
          <p:cNvSpPr>
            <a:spLocks/>
          </p:cNvSpPr>
          <p:nvPr/>
        </p:nvSpPr>
        <p:spPr bwMode="auto">
          <a:xfrm flipV="1">
            <a:off x="0" y="711200"/>
            <a:ext cx="1811338"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224E011-8AF0-CC20-A158-95A68B1349D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3525F85-B338-43F1-9131-E337D09144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69046E0-214C-13D4-6D32-5C5DE09FF039}"/>
              </a:ext>
            </a:extLst>
          </p:cNvPr>
          <p:cNvSpPr>
            <a:spLocks noGrp="1"/>
          </p:cNvSpPr>
          <p:nvPr>
            <p:ph type="sldNum" sz="quarter" idx="12"/>
          </p:nvPr>
        </p:nvSpPr>
        <p:spPr/>
        <p:txBody>
          <a:bodyPr/>
          <a:lstStyle>
            <a:lvl1pPr>
              <a:defRPr/>
            </a:lvl1pPr>
          </a:lstStyle>
          <a:p>
            <a:fld id="{00C70A96-B285-47CF-8795-C62561589960}" type="slidenum">
              <a:rPr lang="en-US" altLang="en-US"/>
              <a:pPr/>
              <a:t>‹#›</a:t>
            </a:fld>
            <a:endParaRPr lang="en-US" altLang="en-US"/>
          </a:p>
        </p:txBody>
      </p:sp>
    </p:spTree>
    <p:extLst>
      <p:ext uri="{BB962C8B-B14F-4D97-AF65-F5344CB8AC3E}">
        <p14:creationId xmlns:p14="http://schemas.microsoft.com/office/powerpoint/2010/main" val="9050987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A216090E-564A-6F53-054C-06FB74C334C7}"/>
              </a:ext>
            </a:extLst>
          </p:cNvPr>
          <p:cNvSpPr>
            <a:spLocks/>
          </p:cNvSpPr>
          <p:nvPr/>
        </p:nvSpPr>
        <p:spPr bwMode="auto">
          <a:xfrm flipV="1">
            <a:off x="0" y="3167063"/>
            <a:ext cx="1811338"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F594A463-4CD8-3D71-139A-46AB1C04B92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C1327DB-18AB-1D7B-72DD-7F30790883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9449CAA-E27B-034F-D411-1DB8C479F1A6}"/>
              </a:ext>
            </a:extLst>
          </p:cNvPr>
          <p:cNvSpPr>
            <a:spLocks noGrp="1"/>
          </p:cNvSpPr>
          <p:nvPr>
            <p:ph type="sldNum" sz="quarter" idx="12"/>
          </p:nvPr>
        </p:nvSpPr>
        <p:spPr>
          <a:xfrm>
            <a:off x="681038" y="3244850"/>
            <a:ext cx="781050" cy="365125"/>
          </a:xfrm>
        </p:spPr>
        <p:txBody>
          <a:bodyPr/>
          <a:lstStyle>
            <a:lvl1pPr>
              <a:defRPr/>
            </a:lvl1pPr>
          </a:lstStyle>
          <a:p>
            <a:fld id="{0A47E9C1-4D6B-48DC-90CD-77CAEC778D3A}" type="slidenum">
              <a:rPr lang="en-US" altLang="en-US"/>
              <a:pPr/>
              <a:t>‹#›</a:t>
            </a:fld>
            <a:endParaRPr lang="en-US" altLang="en-US"/>
          </a:p>
        </p:txBody>
      </p:sp>
    </p:spTree>
    <p:extLst>
      <p:ext uri="{BB962C8B-B14F-4D97-AF65-F5344CB8AC3E}">
        <p14:creationId xmlns:p14="http://schemas.microsoft.com/office/powerpoint/2010/main" val="2555803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C6A66739-B650-55C4-2354-B98E84B040BF}"/>
              </a:ext>
            </a:extLst>
          </p:cNvPr>
          <p:cNvSpPr>
            <a:spLocks/>
          </p:cNvSpPr>
          <p:nvPr/>
        </p:nvSpPr>
        <p:spPr bwMode="auto">
          <a:xfrm flipV="1">
            <a:off x="0" y="711200"/>
            <a:ext cx="1811338"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46FFF5B-1515-2713-9D6B-86CFB68AE92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9965E1D-DB70-651B-D10A-E30E98C4ED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B8100E-D273-17A1-36EF-F1FD45D1C025}"/>
              </a:ext>
            </a:extLst>
          </p:cNvPr>
          <p:cNvSpPr>
            <a:spLocks noGrp="1"/>
          </p:cNvSpPr>
          <p:nvPr>
            <p:ph type="sldNum" sz="quarter" idx="12"/>
          </p:nvPr>
        </p:nvSpPr>
        <p:spPr/>
        <p:txBody>
          <a:bodyPr/>
          <a:lstStyle>
            <a:lvl1pPr>
              <a:defRPr/>
            </a:lvl1pPr>
          </a:lstStyle>
          <a:p>
            <a:fld id="{D2BC1D8E-87C9-4C48-8337-00113FD91815}" type="slidenum">
              <a:rPr lang="en-US" altLang="en-US"/>
              <a:pPr/>
              <a:t>‹#›</a:t>
            </a:fld>
            <a:endParaRPr lang="en-US" altLang="en-US"/>
          </a:p>
        </p:txBody>
      </p:sp>
    </p:spTree>
    <p:extLst>
      <p:ext uri="{BB962C8B-B14F-4D97-AF65-F5344CB8AC3E}">
        <p14:creationId xmlns:p14="http://schemas.microsoft.com/office/powerpoint/2010/main" val="300337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6FB73BAB-0A4E-C9AB-9BF2-310A44FC65D9}"/>
              </a:ext>
            </a:extLst>
          </p:cNvPr>
          <p:cNvSpPr>
            <a:spLocks/>
          </p:cNvSpPr>
          <p:nvPr/>
        </p:nvSpPr>
        <p:spPr bwMode="auto">
          <a:xfrm flipV="1">
            <a:off x="0" y="711200"/>
            <a:ext cx="1811338"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DCDC18-B992-3C73-0FF8-09FFC900F80B}"/>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3FEA5E80-6884-9D98-E586-C01A6290AFF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39D3C9F-500F-AD1F-9E5F-FFBDE6AB3C83}"/>
              </a:ext>
            </a:extLst>
          </p:cNvPr>
          <p:cNvSpPr>
            <a:spLocks noGrp="1"/>
          </p:cNvSpPr>
          <p:nvPr>
            <p:ph type="sldNum" sz="quarter" idx="12"/>
          </p:nvPr>
        </p:nvSpPr>
        <p:spPr/>
        <p:txBody>
          <a:bodyPr/>
          <a:lstStyle>
            <a:lvl1pPr>
              <a:defRPr/>
            </a:lvl1pPr>
          </a:lstStyle>
          <a:p>
            <a:fld id="{1E578331-3541-4A46-90CE-46313B9FDEAA}" type="slidenum">
              <a:rPr lang="en-US" altLang="en-US"/>
              <a:pPr/>
              <a:t>‹#›</a:t>
            </a:fld>
            <a:endParaRPr lang="en-US" altLang="en-US"/>
          </a:p>
        </p:txBody>
      </p:sp>
    </p:spTree>
    <p:extLst>
      <p:ext uri="{BB962C8B-B14F-4D97-AF65-F5344CB8AC3E}">
        <p14:creationId xmlns:p14="http://schemas.microsoft.com/office/powerpoint/2010/main" val="25765709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13C69D64-2C71-4505-BE30-80DD955B2563}"/>
              </a:ext>
            </a:extLst>
          </p:cNvPr>
          <p:cNvSpPr>
            <a:spLocks/>
          </p:cNvSpPr>
          <p:nvPr/>
        </p:nvSpPr>
        <p:spPr bwMode="auto">
          <a:xfrm flipV="1">
            <a:off x="0" y="711200"/>
            <a:ext cx="1811338"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2ED21121-7AB2-EDB9-771C-FC9C924EDF0F}"/>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69B5DAEA-41B5-4196-5CA1-EBA9562A25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0D7B1C9-8823-7A72-EC2D-DC68FDC5325F}"/>
              </a:ext>
            </a:extLst>
          </p:cNvPr>
          <p:cNvSpPr>
            <a:spLocks noGrp="1"/>
          </p:cNvSpPr>
          <p:nvPr>
            <p:ph type="sldNum" sz="quarter" idx="12"/>
          </p:nvPr>
        </p:nvSpPr>
        <p:spPr/>
        <p:txBody>
          <a:bodyPr/>
          <a:lstStyle>
            <a:lvl1pPr>
              <a:defRPr/>
            </a:lvl1pPr>
          </a:lstStyle>
          <a:p>
            <a:fld id="{3B76EBA0-6F92-45AA-BC88-22D171C40F9F}" type="slidenum">
              <a:rPr lang="en-US" altLang="en-US"/>
              <a:pPr/>
              <a:t>‹#›</a:t>
            </a:fld>
            <a:endParaRPr lang="en-US" altLang="en-US"/>
          </a:p>
        </p:txBody>
      </p:sp>
    </p:spTree>
    <p:extLst>
      <p:ext uri="{BB962C8B-B14F-4D97-AF65-F5344CB8AC3E}">
        <p14:creationId xmlns:p14="http://schemas.microsoft.com/office/powerpoint/2010/main" val="12077996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06FC8F98-4137-728B-8C19-49F22B60874D}"/>
              </a:ext>
            </a:extLst>
          </p:cNvPr>
          <p:cNvSpPr>
            <a:spLocks/>
          </p:cNvSpPr>
          <p:nvPr/>
        </p:nvSpPr>
        <p:spPr bwMode="auto">
          <a:xfrm flipV="1">
            <a:off x="0" y="711200"/>
            <a:ext cx="1811338"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Date Placeholder 1">
            <a:extLst>
              <a:ext uri="{FF2B5EF4-FFF2-40B4-BE49-F238E27FC236}">
                <a16:creationId xmlns:a16="http://schemas.microsoft.com/office/drawing/2014/main" id="{C71D4396-291E-36A1-3BAE-587A67086648}"/>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7869A465-69FA-E8BC-47FF-EEE0D4A2F0F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B9F847C9-0590-6E57-A263-F6D0FDE12340}"/>
              </a:ext>
            </a:extLst>
          </p:cNvPr>
          <p:cNvSpPr>
            <a:spLocks noGrp="1"/>
          </p:cNvSpPr>
          <p:nvPr>
            <p:ph type="sldNum" sz="quarter" idx="12"/>
          </p:nvPr>
        </p:nvSpPr>
        <p:spPr/>
        <p:txBody>
          <a:bodyPr/>
          <a:lstStyle>
            <a:lvl1pPr>
              <a:defRPr/>
            </a:lvl1pPr>
          </a:lstStyle>
          <a:p>
            <a:fld id="{EC27340B-2B77-4582-AEA0-70FE1E31A7E8}" type="slidenum">
              <a:rPr lang="en-US" altLang="en-US"/>
              <a:pPr/>
              <a:t>‹#›</a:t>
            </a:fld>
            <a:endParaRPr lang="en-US" altLang="en-US"/>
          </a:p>
        </p:txBody>
      </p:sp>
    </p:spTree>
    <p:extLst>
      <p:ext uri="{BB962C8B-B14F-4D97-AF65-F5344CB8AC3E}">
        <p14:creationId xmlns:p14="http://schemas.microsoft.com/office/powerpoint/2010/main" val="353157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064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216387"/>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70513300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7DEC941-07FF-F453-BB42-06047EFA77E0}"/>
              </a:ext>
            </a:extLst>
          </p:cNvPr>
          <p:cNvSpPr>
            <a:spLocks/>
          </p:cNvSpPr>
          <p:nvPr/>
        </p:nvSpPr>
        <p:spPr bwMode="auto">
          <a:xfrm flipV="1">
            <a:off x="0" y="711200"/>
            <a:ext cx="1811338"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1AA804E9-21D0-3445-2D3F-C9FDEC319670}"/>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8846B426-1BD3-F708-AC2E-DE3695FF241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EC86BE8-EF10-D290-9648-0CAB0AE2943C}"/>
              </a:ext>
            </a:extLst>
          </p:cNvPr>
          <p:cNvSpPr>
            <a:spLocks noGrp="1"/>
          </p:cNvSpPr>
          <p:nvPr>
            <p:ph type="sldNum" sz="quarter" idx="12"/>
          </p:nvPr>
        </p:nvSpPr>
        <p:spPr/>
        <p:txBody>
          <a:bodyPr/>
          <a:lstStyle>
            <a:lvl1pPr>
              <a:defRPr/>
            </a:lvl1pPr>
          </a:lstStyle>
          <a:p>
            <a:fld id="{F704BA2A-5837-4EF4-B674-68EC861D8A70}" type="slidenum">
              <a:rPr lang="en-US" altLang="en-US"/>
              <a:pPr/>
              <a:t>‹#›</a:t>
            </a:fld>
            <a:endParaRPr lang="en-US" altLang="en-US"/>
          </a:p>
        </p:txBody>
      </p:sp>
    </p:spTree>
    <p:extLst>
      <p:ext uri="{BB962C8B-B14F-4D97-AF65-F5344CB8AC3E}">
        <p14:creationId xmlns:p14="http://schemas.microsoft.com/office/powerpoint/2010/main" val="2001749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706E4F9-6D7E-777C-89C4-9609EC4251F8}"/>
              </a:ext>
            </a:extLst>
          </p:cNvPr>
          <p:cNvSpPr>
            <a:spLocks/>
          </p:cNvSpPr>
          <p:nvPr/>
        </p:nvSpPr>
        <p:spPr bwMode="auto">
          <a:xfrm flipV="1">
            <a:off x="0" y="4910138"/>
            <a:ext cx="1811338"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C8737B55-741A-818C-D914-190CE93A6C08}"/>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DBC14AA3-03D9-5EBD-2D44-BEA4E4ED163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89884A4-34ED-B9B2-759C-D00E8D1AF29D}"/>
              </a:ext>
            </a:extLst>
          </p:cNvPr>
          <p:cNvSpPr>
            <a:spLocks noGrp="1"/>
          </p:cNvSpPr>
          <p:nvPr>
            <p:ph type="sldNum" sz="quarter" idx="12"/>
          </p:nvPr>
        </p:nvSpPr>
        <p:spPr>
          <a:xfrm>
            <a:off x="681038" y="4983163"/>
            <a:ext cx="781050" cy="365125"/>
          </a:xfrm>
        </p:spPr>
        <p:txBody>
          <a:bodyPr/>
          <a:lstStyle>
            <a:lvl1pPr>
              <a:defRPr/>
            </a:lvl1pPr>
          </a:lstStyle>
          <a:p>
            <a:fld id="{C8FE8017-6E8E-4099-BBFD-3440686B8417}" type="slidenum">
              <a:rPr lang="en-US" altLang="en-US"/>
              <a:pPr/>
              <a:t>‹#›</a:t>
            </a:fld>
            <a:endParaRPr lang="en-US" altLang="en-US"/>
          </a:p>
        </p:txBody>
      </p:sp>
    </p:spTree>
    <p:extLst>
      <p:ext uri="{BB962C8B-B14F-4D97-AF65-F5344CB8AC3E}">
        <p14:creationId xmlns:p14="http://schemas.microsoft.com/office/powerpoint/2010/main" val="314050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13C0874-791A-4DB3-17E1-3A2267F24EEE}"/>
              </a:ext>
            </a:extLst>
          </p:cNvPr>
          <p:cNvSpPr>
            <a:spLocks/>
          </p:cNvSpPr>
          <p:nvPr/>
        </p:nvSpPr>
        <p:spPr bwMode="auto">
          <a:xfrm flipV="1">
            <a:off x="0" y="3167063"/>
            <a:ext cx="1811338"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FB75C990-2175-61E5-B693-133D25B93E6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AE71C8C-3766-1994-CF6B-BC1EBA9B39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C0F4C1C-EA3F-3727-F248-B522E19B73DB}"/>
              </a:ext>
            </a:extLst>
          </p:cNvPr>
          <p:cNvSpPr>
            <a:spLocks noGrp="1"/>
          </p:cNvSpPr>
          <p:nvPr>
            <p:ph type="sldNum" sz="quarter" idx="12"/>
          </p:nvPr>
        </p:nvSpPr>
        <p:spPr>
          <a:xfrm>
            <a:off x="681038" y="3244850"/>
            <a:ext cx="781050" cy="365125"/>
          </a:xfrm>
        </p:spPr>
        <p:txBody>
          <a:bodyPr/>
          <a:lstStyle>
            <a:lvl1pPr>
              <a:defRPr/>
            </a:lvl1pPr>
          </a:lstStyle>
          <a:p>
            <a:fld id="{CDE47075-2820-4C0D-B91B-C411A5E6456D}" type="slidenum">
              <a:rPr lang="en-US" altLang="en-US"/>
              <a:pPr/>
              <a:t>‹#›</a:t>
            </a:fld>
            <a:endParaRPr lang="en-US" altLang="en-US"/>
          </a:p>
        </p:txBody>
      </p:sp>
    </p:spTree>
    <p:extLst>
      <p:ext uri="{BB962C8B-B14F-4D97-AF65-F5344CB8AC3E}">
        <p14:creationId xmlns:p14="http://schemas.microsoft.com/office/powerpoint/2010/main" val="21319551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D3E9BA6-CDD5-DD08-0116-C29A0042249C}"/>
              </a:ext>
            </a:extLst>
          </p:cNvPr>
          <p:cNvSpPr>
            <a:spLocks/>
          </p:cNvSpPr>
          <p:nvPr/>
        </p:nvSpPr>
        <p:spPr bwMode="auto">
          <a:xfrm flipV="1">
            <a:off x="0" y="3167063"/>
            <a:ext cx="1811338"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TextBox 4">
            <a:extLst>
              <a:ext uri="{FF2B5EF4-FFF2-40B4-BE49-F238E27FC236}">
                <a16:creationId xmlns:a16="http://schemas.microsoft.com/office/drawing/2014/main" id="{5477A8DD-1573-22E0-139D-DE220BF22AAE}"/>
              </a:ext>
            </a:extLst>
          </p:cNvPr>
          <p:cNvSpPr txBox="1">
            <a:spLocks noChangeArrowheads="1"/>
          </p:cNvSpPr>
          <p:nvPr/>
        </p:nvSpPr>
        <p:spPr bwMode="auto">
          <a:xfrm>
            <a:off x="2411413" y="647700"/>
            <a:ext cx="609600" cy="585788"/>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defTabSz="457200" eaLnBrk="1" fontAlgn="auto" hangingPunct="1">
              <a:spcBef>
                <a:spcPts val="0"/>
              </a:spcBef>
              <a:spcAft>
                <a:spcPts val="0"/>
              </a:spcAft>
              <a:defRPr/>
            </a:pPr>
            <a:r>
              <a:rPr lang="en-US" altLang="en-US" sz="8000">
                <a:solidFill>
                  <a:srgbClr val="A53010"/>
                </a:solidFill>
                <a:latin typeface="Arial" panose="020B0604020202020204" pitchFamily="34" charset="0"/>
              </a:rPr>
              <a:t>“</a:t>
            </a:r>
          </a:p>
        </p:txBody>
      </p:sp>
      <p:sp>
        <p:nvSpPr>
          <p:cNvPr id="6" name="TextBox 62">
            <a:extLst>
              <a:ext uri="{FF2B5EF4-FFF2-40B4-BE49-F238E27FC236}">
                <a16:creationId xmlns:a16="http://schemas.microsoft.com/office/drawing/2014/main" id="{74E2F78D-0030-0FBB-1063-4C0AEC7ED38E}"/>
              </a:ext>
            </a:extLst>
          </p:cNvPr>
          <p:cNvSpPr txBox="1">
            <a:spLocks noChangeArrowheads="1"/>
          </p:cNvSpPr>
          <p:nvPr/>
        </p:nvSpPr>
        <p:spPr bwMode="auto">
          <a:xfrm>
            <a:off x="10891838" y="2905125"/>
            <a:ext cx="6096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defTabSz="457200" eaLnBrk="1" fontAlgn="auto" hangingPunct="1">
              <a:spcBef>
                <a:spcPts val="0"/>
              </a:spcBef>
              <a:spcAft>
                <a:spcPts val="0"/>
              </a:spcAft>
              <a:defRPr/>
            </a:pPr>
            <a:r>
              <a:rPr lang="en-US" altLang="en-US" sz="8000">
                <a:solidFill>
                  <a:srgbClr val="A53010"/>
                </a:solidFill>
                <a:latin typeface="Arial" panose="020B0604020202020204" pitchFamily="34" charset="0"/>
              </a:rPr>
              <a:t>”</a:t>
            </a:r>
          </a:p>
        </p:txBody>
      </p:sp>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7122C1BC-C6D7-47E5-08C6-855257EA1FDE}"/>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9228EC3A-B0A0-A517-A661-5C11351A1DB5}"/>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E768849-394C-E571-6DCE-AA424D7EA9AE}"/>
              </a:ext>
            </a:extLst>
          </p:cNvPr>
          <p:cNvSpPr>
            <a:spLocks noGrp="1"/>
          </p:cNvSpPr>
          <p:nvPr>
            <p:ph type="sldNum" sz="quarter" idx="16"/>
          </p:nvPr>
        </p:nvSpPr>
        <p:spPr>
          <a:xfrm>
            <a:off x="681038" y="3244850"/>
            <a:ext cx="781050" cy="365125"/>
          </a:xfrm>
        </p:spPr>
        <p:txBody>
          <a:bodyPr/>
          <a:lstStyle>
            <a:lvl1pPr>
              <a:defRPr/>
            </a:lvl1pPr>
          </a:lstStyle>
          <a:p>
            <a:fld id="{748AEE33-9CC8-4E97-9D8B-6FB2067E43B2}" type="slidenum">
              <a:rPr lang="en-US" altLang="en-US"/>
              <a:pPr/>
              <a:t>‹#›</a:t>
            </a:fld>
            <a:endParaRPr lang="en-US" altLang="en-US"/>
          </a:p>
        </p:txBody>
      </p:sp>
    </p:spTree>
    <p:extLst>
      <p:ext uri="{BB962C8B-B14F-4D97-AF65-F5344CB8AC3E}">
        <p14:creationId xmlns:p14="http://schemas.microsoft.com/office/powerpoint/2010/main" val="25554071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52BEE7C-DC3B-9C83-67DA-55A3387E39A8}"/>
              </a:ext>
            </a:extLst>
          </p:cNvPr>
          <p:cNvSpPr>
            <a:spLocks/>
          </p:cNvSpPr>
          <p:nvPr/>
        </p:nvSpPr>
        <p:spPr bwMode="auto">
          <a:xfrm flipV="1">
            <a:off x="0" y="4910138"/>
            <a:ext cx="1811338"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5" name="Date Placeholder 4">
            <a:extLst>
              <a:ext uri="{FF2B5EF4-FFF2-40B4-BE49-F238E27FC236}">
                <a16:creationId xmlns:a16="http://schemas.microsoft.com/office/drawing/2014/main" id="{71EED183-DA69-40D1-31AE-3C40448F7C19}"/>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615A212F-AD71-3B0B-DF76-FF70131B13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29FB757-45A5-A118-0F40-023CE4DB8FFB}"/>
              </a:ext>
            </a:extLst>
          </p:cNvPr>
          <p:cNvSpPr>
            <a:spLocks noGrp="1"/>
          </p:cNvSpPr>
          <p:nvPr>
            <p:ph type="sldNum" sz="quarter" idx="12"/>
          </p:nvPr>
        </p:nvSpPr>
        <p:spPr>
          <a:xfrm>
            <a:off x="681038" y="4983163"/>
            <a:ext cx="781050" cy="365125"/>
          </a:xfrm>
        </p:spPr>
        <p:txBody>
          <a:bodyPr/>
          <a:lstStyle>
            <a:lvl1pPr>
              <a:defRPr/>
            </a:lvl1pPr>
          </a:lstStyle>
          <a:p>
            <a:fld id="{ED94D203-048D-4AF9-B8E3-EF0EDAC37E26}" type="slidenum">
              <a:rPr lang="en-US" altLang="en-US"/>
              <a:pPr/>
              <a:t>‹#›</a:t>
            </a:fld>
            <a:endParaRPr lang="en-US" altLang="en-US"/>
          </a:p>
        </p:txBody>
      </p:sp>
    </p:spTree>
    <p:extLst>
      <p:ext uri="{BB962C8B-B14F-4D97-AF65-F5344CB8AC3E}">
        <p14:creationId xmlns:p14="http://schemas.microsoft.com/office/powerpoint/2010/main" val="18486509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9FF307EB-BD80-B4B2-C2C4-B11BFCBA8895}"/>
              </a:ext>
            </a:extLst>
          </p:cNvPr>
          <p:cNvSpPr>
            <a:spLocks/>
          </p:cNvSpPr>
          <p:nvPr/>
        </p:nvSpPr>
        <p:spPr bwMode="auto">
          <a:xfrm flipV="1">
            <a:off x="0" y="4910138"/>
            <a:ext cx="1811338"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TextBox 2">
            <a:extLst>
              <a:ext uri="{FF2B5EF4-FFF2-40B4-BE49-F238E27FC236}">
                <a16:creationId xmlns:a16="http://schemas.microsoft.com/office/drawing/2014/main" id="{1870C2B0-50A9-1D62-B144-8CACA638BC66}"/>
              </a:ext>
            </a:extLst>
          </p:cNvPr>
          <p:cNvSpPr txBox="1">
            <a:spLocks noChangeArrowheads="1"/>
          </p:cNvSpPr>
          <p:nvPr/>
        </p:nvSpPr>
        <p:spPr bwMode="auto">
          <a:xfrm>
            <a:off x="2411413" y="647700"/>
            <a:ext cx="609600" cy="585788"/>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defTabSz="457200" eaLnBrk="1" fontAlgn="auto" hangingPunct="1">
              <a:spcBef>
                <a:spcPts val="0"/>
              </a:spcBef>
              <a:spcAft>
                <a:spcPts val="0"/>
              </a:spcAft>
              <a:defRPr/>
            </a:pPr>
            <a:r>
              <a:rPr lang="en-US" altLang="en-US" sz="8000">
                <a:solidFill>
                  <a:srgbClr val="A53010"/>
                </a:solidFill>
                <a:latin typeface="Arial" panose="020B0604020202020204" pitchFamily="34" charset="0"/>
              </a:rPr>
              <a:t>“</a:t>
            </a:r>
          </a:p>
        </p:txBody>
      </p:sp>
      <p:sp>
        <p:nvSpPr>
          <p:cNvPr id="5" name="TextBox 62">
            <a:extLst>
              <a:ext uri="{FF2B5EF4-FFF2-40B4-BE49-F238E27FC236}">
                <a16:creationId xmlns:a16="http://schemas.microsoft.com/office/drawing/2014/main" id="{FE351052-1546-8092-840E-DC2053BB203C}"/>
              </a:ext>
            </a:extLst>
          </p:cNvPr>
          <p:cNvSpPr txBox="1">
            <a:spLocks noChangeArrowheads="1"/>
          </p:cNvSpPr>
          <p:nvPr/>
        </p:nvSpPr>
        <p:spPr bwMode="auto">
          <a:xfrm>
            <a:off x="10891838" y="2905125"/>
            <a:ext cx="6096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defTabSz="457200" eaLnBrk="1" fontAlgn="auto" hangingPunct="1">
              <a:spcBef>
                <a:spcPts val="0"/>
              </a:spcBef>
              <a:spcAft>
                <a:spcPts val="0"/>
              </a:spcAft>
              <a:defRPr/>
            </a:pPr>
            <a:r>
              <a:rPr lang="en-US" altLang="en-US" sz="8000">
                <a:solidFill>
                  <a:srgbClr val="A53010"/>
                </a:solidFill>
                <a:latin typeface="Arial" panose="020B0604020202020204" pitchFamily="34" charset="0"/>
              </a:rPr>
              <a:t>”</a:t>
            </a:r>
          </a:p>
        </p:txBody>
      </p:sp>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7" y="5181600"/>
            <a:ext cx="8917723"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a:extLst>
              <a:ext uri="{FF2B5EF4-FFF2-40B4-BE49-F238E27FC236}">
                <a16:creationId xmlns:a16="http://schemas.microsoft.com/office/drawing/2014/main" id="{A48E59F2-7135-9A27-8BE5-C1F0054B6E16}"/>
              </a:ext>
            </a:extLst>
          </p:cNvPr>
          <p:cNvSpPr>
            <a:spLocks noGrp="1"/>
          </p:cNvSpPr>
          <p:nvPr>
            <p:ph type="dt" sz="half" idx="14"/>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8F0F21B5-84C4-90AD-CE45-7F81D7A28FEF}"/>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A035530-8BB4-2199-B24C-A6BCFBD7C864}"/>
              </a:ext>
            </a:extLst>
          </p:cNvPr>
          <p:cNvSpPr>
            <a:spLocks noGrp="1"/>
          </p:cNvSpPr>
          <p:nvPr>
            <p:ph type="sldNum" sz="quarter" idx="16"/>
          </p:nvPr>
        </p:nvSpPr>
        <p:spPr>
          <a:xfrm>
            <a:off x="681038" y="4983163"/>
            <a:ext cx="781050" cy="365125"/>
          </a:xfrm>
        </p:spPr>
        <p:txBody>
          <a:bodyPr/>
          <a:lstStyle>
            <a:lvl1pPr>
              <a:defRPr/>
            </a:lvl1pPr>
          </a:lstStyle>
          <a:p>
            <a:fld id="{5A163A1B-DCA9-40D1-9AC6-A8CB85D24D84}" type="slidenum">
              <a:rPr lang="en-US" altLang="en-US"/>
              <a:pPr/>
              <a:t>‹#›</a:t>
            </a:fld>
            <a:endParaRPr lang="en-US" altLang="en-US"/>
          </a:p>
        </p:txBody>
      </p:sp>
    </p:spTree>
    <p:extLst>
      <p:ext uri="{BB962C8B-B14F-4D97-AF65-F5344CB8AC3E}">
        <p14:creationId xmlns:p14="http://schemas.microsoft.com/office/powerpoint/2010/main" val="22988626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58AB851B-430B-39C2-1385-3B3E43D92036}"/>
              </a:ext>
            </a:extLst>
          </p:cNvPr>
          <p:cNvSpPr>
            <a:spLocks/>
          </p:cNvSpPr>
          <p:nvPr/>
        </p:nvSpPr>
        <p:spPr bwMode="auto">
          <a:xfrm flipV="1">
            <a:off x="0" y="4910138"/>
            <a:ext cx="1811338"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5" name="Date Placeholder 4">
            <a:extLst>
              <a:ext uri="{FF2B5EF4-FFF2-40B4-BE49-F238E27FC236}">
                <a16:creationId xmlns:a16="http://schemas.microsoft.com/office/drawing/2014/main" id="{9689EDD3-A3D2-2A33-258F-0F47D0F9493F}"/>
              </a:ext>
            </a:extLst>
          </p:cNvPr>
          <p:cNvSpPr>
            <a:spLocks noGrp="1"/>
          </p:cNvSpPr>
          <p:nvPr>
            <p:ph type="dt" sz="half" idx="14"/>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15A60A8-E0B6-A47B-8B7B-F8DED677FE42}"/>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087641E-14B9-E771-4C69-59841ED0C1A5}"/>
              </a:ext>
            </a:extLst>
          </p:cNvPr>
          <p:cNvSpPr>
            <a:spLocks noGrp="1"/>
          </p:cNvSpPr>
          <p:nvPr>
            <p:ph type="sldNum" sz="quarter" idx="16"/>
          </p:nvPr>
        </p:nvSpPr>
        <p:spPr>
          <a:xfrm>
            <a:off x="681038" y="4983163"/>
            <a:ext cx="781050" cy="365125"/>
          </a:xfrm>
        </p:spPr>
        <p:txBody>
          <a:bodyPr/>
          <a:lstStyle>
            <a:lvl1pPr>
              <a:defRPr/>
            </a:lvl1pPr>
          </a:lstStyle>
          <a:p>
            <a:fld id="{D124ED3E-AF28-47EF-A9F9-9D343E1D201A}" type="slidenum">
              <a:rPr lang="en-US" altLang="en-US"/>
              <a:pPr/>
              <a:t>‹#›</a:t>
            </a:fld>
            <a:endParaRPr lang="en-US" altLang="en-US"/>
          </a:p>
        </p:txBody>
      </p:sp>
    </p:spTree>
    <p:extLst>
      <p:ext uri="{BB962C8B-B14F-4D97-AF65-F5344CB8AC3E}">
        <p14:creationId xmlns:p14="http://schemas.microsoft.com/office/powerpoint/2010/main" val="32496129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85AE3B1F-96C7-BAD2-E964-EE152EDB3673}"/>
              </a:ext>
            </a:extLst>
          </p:cNvPr>
          <p:cNvSpPr>
            <a:spLocks/>
          </p:cNvSpPr>
          <p:nvPr/>
        </p:nvSpPr>
        <p:spPr bwMode="auto">
          <a:xfrm flipV="1">
            <a:off x="0" y="711200"/>
            <a:ext cx="1811338"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B3CB28F-149B-C10D-2B3E-28AF3798515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FCAF02D-26FB-73AB-D638-34B11ED1F76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EC852FD-7D07-26E6-5F06-D4F8457D4ACC}"/>
              </a:ext>
            </a:extLst>
          </p:cNvPr>
          <p:cNvSpPr>
            <a:spLocks noGrp="1"/>
          </p:cNvSpPr>
          <p:nvPr>
            <p:ph type="sldNum" sz="quarter" idx="12"/>
          </p:nvPr>
        </p:nvSpPr>
        <p:spPr/>
        <p:txBody>
          <a:bodyPr/>
          <a:lstStyle>
            <a:lvl1pPr>
              <a:defRPr/>
            </a:lvl1pPr>
          </a:lstStyle>
          <a:p>
            <a:fld id="{772D9B49-454A-4561-8399-CA9A8420193E}" type="slidenum">
              <a:rPr lang="en-US" altLang="en-US"/>
              <a:pPr/>
              <a:t>‹#›</a:t>
            </a:fld>
            <a:endParaRPr lang="en-US" altLang="en-US"/>
          </a:p>
        </p:txBody>
      </p:sp>
    </p:spTree>
    <p:extLst>
      <p:ext uri="{BB962C8B-B14F-4D97-AF65-F5344CB8AC3E}">
        <p14:creationId xmlns:p14="http://schemas.microsoft.com/office/powerpoint/2010/main" val="1337461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CD99776-C9CD-79D9-4414-E1417856D5C9}"/>
              </a:ext>
            </a:extLst>
          </p:cNvPr>
          <p:cNvSpPr>
            <a:spLocks/>
          </p:cNvSpPr>
          <p:nvPr/>
        </p:nvSpPr>
        <p:spPr bwMode="auto">
          <a:xfrm flipV="1">
            <a:off x="0" y="711200"/>
            <a:ext cx="1811338"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4FFCD7B-8742-A6CC-AC1E-7C442748E8C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C30CDF7-87DB-E1EB-1CD7-44713FCE7F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A7F6ED-B50D-FC80-4E9F-14D414B9B414}"/>
              </a:ext>
            </a:extLst>
          </p:cNvPr>
          <p:cNvSpPr>
            <a:spLocks noGrp="1"/>
          </p:cNvSpPr>
          <p:nvPr>
            <p:ph type="sldNum" sz="quarter" idx="12"/>
          </p:nvPr>
        </p:nvSpPr>
        <p:spPr/>
        <p:txBody>
          <a:bodyPr/>
          <a:lstStyle>
            <a:lvl1pPr>
              <a:defRPr/>
            </a:lvl1pPr>
          </a:lstStyle>
          <a:p>
            <a:fld id="{F2A78A39-4DDC-4D75-90A4-16095E4477D2}" type="slidenum">
              <a:rPr lang="en-US" altLang="en-US"/>
              <a:pPr/>
              <a:t>‹#›</a:t>
            </a:fld>
            <a:endParaRPr lang="en-US" altLang="en-US"/>
          </a:p>
        </p:txBody>
      </p:sp>
    </p:spTree>
    <p:extLst>
      <p:ext uri="{BB962C8B-B14F-4D97-AF65-F5344CB8AC3E}">
        <p14:creationId xmlns:p14="http://schemas.microsoft.com/office/powerpoint/2010/main" val="3356613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6"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p:spPr>
        <p:txBody>
          <a:bodyPr/>
          <a:lstStyle/>
          <a:p>
            <a:pPr lvl="0"/>
            <a:endParaRPr lang="en-US" noProof="0"/>
          </a:p>
        </p:txBody>
      </p:sp>
      <p:sp>
        <p:nvSpPr>
          <p:cNvPr id="5" name="Date Placeholder 3">
            <a:extLst>
              <a:ext uri="{FF2B5EF4-FFF2-40B4-BE49-F238E27FC236}">
                <a16:creationId xmlns:a16="http://schemas.microsoft.com/office/drawing/2014/main" id="{28FB6AE9-2DB6-0B95-CE52-54372318BB1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E909542-6BC1-4AF4-4314-8CE62E6D8E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E325AC-2CFF-5ECD-2AA6-19FC05ABFB30}"/>
              </a:ext>
            </a:extLst>
          </p:cNvPr>
          <p:cNvSpPr>
            <a:spLocks noGrp="1"/>
          </p:cNvSpPr>
          <p:nvPr>
            <p:ph type="sldNum" sz="quarter" idx="12"/>
          </p:nvPr>
        </p:nvSpPr>
        <p:spPr/>
        <p:txBody>
          <a:bodyPr/>
          <a:lstStyle>
            <a:lvl1pPr>
              <a:defRPr/>
            </a:lvl1pPr>
          </a:lstStyle>
          <a:p>
            <a:fld id="{9E1D0B84-7B4B-4C97-8150-101D56FFD981}" type="slidenum">
              <a:rPr lang="en-US" altLang="en-US"/>
              <a:pPr/>
              <a:t>‹#›</a:t>
            </a:fld>
            <a:endParaRPr lang="en-US" altLang="en-US"/>
          </a:p>
        </p:txBody>
      </p:sp>
    </p:spTree>
    <p:extLst>
      <p:ext uri="{BB962C8B-B14F-4D97-AF65-F5344CB8AC3E}">
        <p14:creationId xmlns:p14="http://schemas.microsoft.com/office/powerpoint/2010/main" val="172248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4949" y="1216387"/>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3336000" y="1225430"/>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4949" y="195831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3336000" y="1963488"/>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4949" y="2700235"/>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3336000" y="2701547"/>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4949" y="3442159"/>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21" name="Content Placeholder 2">
            <a:extLst>
              <a:ext uri="{FF2B5EF4-FFF2-40B4-BE49-F238E27FC236}">
                <a16:creationId xmlns:a16="http://schemas.microsoft.com/office/drawing/2014/main" id="{81945F56-391C-411F-BBB8-351E6045D4DF}"/>
              </a:ext>
            </a:extLst>
          </p:cNvPr>
          <p:cNvSpPr>
            <a:spLocks noGrp="1"/>
          </p:cNvSpPr>
          <p:nvPr>
            <p:ph sz="quarter" idx="20" hasCustomPrompt="1"/>
          </p:nvPr>
        </p:nvSpPr>
        <p:spPr>
          <a:xfrm>
            <a:off x="3336000" y="3439605"/>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8</a:t>
            </a:r>
          </a:p>
        </p:txBody>
      </p:sp>
      <p:sp>
        <p:nvSpPr>
          <p:cNvPr id="22" name="Content Placeholder 3">
            <a:extLst>
              <a:ext uri="{FF2B5EF4-FFF2-40B4-BE49-F238E27FC236}">
                <a16:creationId xmlns:a16="http://schemas.microsoft.com/office/drawing/2014/main" id="{35491C07-975F-40D6-865C-ECAE6000E8AA}"/>
              </a:ext>
            </a:extLst>
          </p:cNvPr>
          <p:cNvSpPr>
            <a:spLocks noGrp="1"/>
          </p:cNvSpPr>
          <p:nvPr>
            <p:ph sz="quarter" idx="21" hasCustomPrompt="1"/>
          </p:nvPr>
        </p:nvSpPr>
        <p:spPr>
          <a:xfrm>
            <a:off x="454949" y="4193609"/>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9</a:t>
            </a:r>
          </a:p>
        </p:txBody>
      </p:sp>
      <p:sp>
        <p:nvSpPr>
          <p:cNvPr id="23" name="Content Placeholder 4">
            <a:extLst>
              <a:ext uri="{FF2B5EF4-FFF2-40B4-BE49-F238E27FC236}">
                <a16:creationId xmlns:a16="http://schemas.microsoft.com/office/drawing/2014/main" id="{B03B7551-62A7-4BE4-B68F-47AC69107625}"/>
              </a:ext>
            </a:extLst>
          </p:cNvPr>
          <p:cNvSpPr>
            <a:spLocks noGrp="1"/>
          </p:cNvSpPr>
          <p:nvPr>
            <p:ph sz="quarter" idx="22" hasCustomPrompt="1"/>
          </p:nvPr>
        </p:nvSpPr>
        <p:spPr>
          <a:xfrm>
            <a:off x="3336000" y="417766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10</a:t>
            </a:r>
          </a:p>
        </p:txBody>
      </p:sp>
      <p:sp>
        <p:nvSpPr>
          <p:cNvPr id="24" name="Content Placeholder 5">
            <a:extLst>
              <a:ext uri="{FF2B5EF4-FFF2-40B4-BE49-F238E27FC236}">
                <a16:creationId xmlns:a16="http://schemas.microsoft.com/office/drawing/2014/main" id="{E79B03D2-4C98-489F-A11A-BE2CE647DE7E}"/>
              </a:ext>
            </a:extLst>
          </p:cNvPr>
          <p:cNvSpPr>
            <a:spLocks noGrp="1"/>
          </p:cNvSpPr>
          <p:nvPr>
            <p:ph sz="quarter" idx="23" hasCustomPrompt="1"/>
          </p:nvPr>
        </p:nvSpPr>
        <p:spPr>
          <a:xfrm>
            <a:off x="454949" y="493553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11</a:t>
            </a:r>
          </a:p>
        </p:txBody>
      </p:sp>
      <p:sp>
        <p:nvSpPr>
          <p:cNvPr id="25" name="Content Placeholder 6">
            <a:extLst>
              <a:ext uri="{FF2B5EF4-FFF2-40B4-BE49-F238E27FC236}">
                <a16:creationId xmlns:a16="http://schemas.microsoft.com/office/drawing/2014/main" id="{83AAEB47-D6CA-4134-A52A-09FB17C51C76}"/>
              </a:ext>
            </a:extLst>
          </p:cNvPr>
          <p:cNvSpPr>
            <a:spLocks noGrp="1"/>
          </p:cNvSpPr>
          <p:nvPr>
            <p:ph sz="quarter" idx="24" hasCustomPrompt="1"/>
          </p:nvPr>
        </p:nvSpPr>
        <p:spPr>
          <a:xfrm>
            <a:off x="3336000" y="491572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12</a:t>
            </a:r>
          </a:p>
        </p:txBody>
      </p:sp>
      <p:sp>
        <p:nvSpPr>
          <p:cNvPr id="26" name="Content Placeholder 7">
            <a:extLst>
              <a:ext uri="{FF2B5EF4-FFF2-40B4-BE49-F238E27FC236}">
                <a16:creationId xmlns:a16="http://schemas.microsoft.com/office/drawing/2014/main" id="{7FA8DB2A-D277-434A-887B-E0E7B286E099}"/>
              </a:ext>
            </a:extLst>
          </p:cNvPr>
          <p:cNvSpPr>
            <a:spLocks noGrp="1"/>
          </p:cNvSpPr>
          <p:nvPr>
            <p:ph sz="quarter" idx="25" hasCustomPrompt="1"/>
          </p:nvPr>
        </p:nvSpPr>
        <p:spPr>
          <a:xfrm>
            <a:off x="454949" y="5677456"/>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13</a:t>
            </a:r>
          </a:p>
        </p:txBody>
      </p:sp>
      <p:sp>
        <p:nvSpPr>
          <p:cNvPr id="27" name="Content Placeholder 8">
            <a:extLst>
              <a:ext uri="{FF2B5EF4-FFF2-40B4-BE49-F238E27FC236}">
                <a16:creationId xmlns:a16="http://schemas.microsoft.com/office/drawing/2014/main" id="{EDCD755E-2B8A-40D5-BA82-7113B8253746}"/>
              </a:ext>
            </a:extLst>
          </p:cNvPr>
          <p:cNvSpPr>
            <a:spLocks noGrp="1"/>
          </p:cNvSpPr>
          <p:nvPr>
            <p:ph sz="quarter" idx="26" hasCustomPrompt="1"/>
          </p:nvPr>
        </p:nvSpPr>
        <p:spPr>
          <a:xfrm>
            <a:off x="3336000" y="5653778"/>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14</a:t>
            </a:r>
          </a:p>
        </p:txBody>
      </p:sp>
      <p:sp>
        <p:nvSpPr>
          <p:cNvPr id="3" name="Content Placeholder 2">
            <a:extLst>
              <a:ext uri="{FF2B5EF4-FFF2-40B4-BE49-F238E27FC236}">
                <a16:creationId xmlns:a16="http://schemas.microsoft.com/office/drawing/2014/main" id="{2471A780-4E43-4156-AA59-9F6EB17ACA42}"/>
              </a:ext>
            </a:extLst>
          </p:cNvPr>
          <p:cNvSpPr>
            <a:spLocks noGrp="1"/>
          </p:cNvSpPr>
          <p:nvPr>
            <p:ph sz="quarter" idx="27" hasCustomPrompt="1"/>
          </p:nvPr>
        </p:nvSpPr>
        <p:spPr>
          <a:xfrm>
            <a:off x="6216003" y="1216026"/>
            <a:ext cx="5520915" cy="5019675"/>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15</a:t>
            </a:r>
          </a:p>
          <a:p>
            <a:pPr lvl="1"/>
            <a:r>
              <a:rPr lang="en-US" dirty="0"/>
              <a:t>Second level</a:t>
            </a:r>
          </a:p>
          <a:p>
            <a:pPr lvl="2"/>
            <a:r>
              <a:rPr lang="en-US" dirty="0"/>
              <a:t>Third level</a:t>
            </a:r>
            <a:endParaRPr lang="en-IN" dirty="0"/>
          </a:p>
        </p:txBody>
      </p:sp>
      <p:sp>
        <p:nvSpPr>
          <p:cNvPr id="39" name="Appendix Link 9">
            <a:extLst>
              <a:ext uri="{FF2B5EF4-FFF2-40B4-BE49-F238E27FC236}">
                <a16:creationId xmlns:a16="http://schemas.microsoft.com/office/drawing/2014/main" id="{0DE7DDEB-21CB-457E-966B-0D324A598230}"/>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40" name="Image Credit 10">
            <a:extLst>
              <a:ext uri="{FF2B5EF4-FFF2-40B4-BE49-F238E27FC236}">
                <a16:creationId xmlns:a16="http://schemas.microsoft.com/office/drawing/2014/main" id="{B6A894DE-F8FF-402B-B117-B3BA4797913A}"/>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41" name="Slide Number Placeholder 11">
            <a:extLst>
              <a:ext uri="{FF2B5EF4-FFF2-40B4-BE49-F238E27FC236}">
                <a16:creationId xmlns:a16="http://schemas.microsoft.com/office/drawing/2014/main" id="{133A4D8E-4B20-41AC-86AA-738548F903ED}"/>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20716466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475488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4623350"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17" name="Group 16"/>
          <p:cNvGrpSpPr/>
          <p:nvPr userDrawn="1"/>
        </p:nvGrpSpPr>
        <p:grpSpPr>
          <a:xfrm>
            <a:off x="0" y="165100"/>
            <a:ext cx="11582400" cy="1358900"/>
            <a:chOff x="0" y="269875"/>
            <a:chExt cx="8686800" cy="1358900"/>
          </a:xfrm>
        </p:grpSpPr>
        <p:sp>
          <p:nvSpPr>
            <p:cNvPr id="18"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9"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20"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21"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30064524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475488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4623350"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17" name="Group 16"/>
          <p:cNvGrpSpPr/>
          <p:nvPr userDrawn="1"/>
        </p:nvGrpSpPr>
        <p:grpSpPr>
          <a:xfrm>
            <a:off x="0" y="165100"/>
            <a:ext cx="11582400" cy="1358900"/>
            <a:chOff x="0" y="269875"/>
            <a:chExt cx="8686800" cy="1358900"/>
          </a:xfrm>
        </p:grpSpPr>
        <p:sp>
          <p:nvSpPr>
            <p:cNvPr id="18"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9"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20"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21"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23617127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41148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8631936" y="6705599"/>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8" name="Group 7"/>
          <p:cNvGrpSpPr/>
          <p:nvPr userDrawn="1"/>
        </p:nvGrpSpPr>
        <p:grpSpPr>
          <a:xfrm>
            <a:off x="0" y="165100"/>
            <a:ext cx="11582400" cy="1358900"/>
            <a:chOff x="0" y="269875"/>
            <a:chExt cx="8686800" cy="1358900"/>
          </a:xfrm>
        </p:grpSpPr>
        <p:sp>
          <p:nvSpPr>
            <p:cNvPr id="9"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0"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1"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2"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8028037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3276600"/>
            <a:ext cx="109728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4953000"/>
            <a:ext cx="109728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4620768" y="6553200"/>
            <a:ext cx="2950464"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8" name="Group 7"/>
          <p:cNvGrpSpPr/>
          <p:nvPr userDrawn="1"/>
        </p:nvGrpSpPr>
        <p:grpSpPr>
          <a:xfrm>
            <a:off x="0" y="165100"/>
            <a:ext cx="11582400" cy="1358900"/>
            <a:chOff x="0" y="269875"/>
            <a:chExt cx="8686800" cy="1358900"/>
          </a:xfrm>
        </p:grpSpPr>
        <p:sp>
          <p:nvSpPr>
            <p:cNvPr id="9"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1"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2"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3"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4365832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628650" indent="-51435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28956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628650" indent="-51435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41148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628650" indent="-51435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609600" y="53340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628650" indent="-51435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9" name="Group 8"/>
          <p:cNvGrpSpPr/>
          <p:nvPr userDrawn="1"/>
        </p:nvGrpSpPr>
        <p:grpSpPr>
          <a:xfrm>
            <a:off x="0" y="165100"/>
            <a:ext cx="11582400" cy="1358900"/>
            <a:chOff x="0" y="269875"/>
            <a:chExt cx="8686800" cy="1358900"/>
          </a:xfrm>
        </p:grpSpPr>
        <p:sp>
          <p:nvSpPr>
            <p:cNvPr id="12"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3"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5"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6"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8532685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248412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329184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609600" y="409956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609600" y="490728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609600" y="57150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4" name="Content Placeholder 1"/>
          <p:cNvSpPr>
            <a:spLocks noGrp="1"/>
          </p:cNvSpPr>
          <p:nvPr>
            <p:ph idx="20"/>
          </p:nvPr>
        </p:nvSpPr>
        <p:spPr>
          <a:xfrm>
            <a:off x="6217920" y="57150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p:cNvGrpSpPr/>
          <p:nvPr userDrawn="1"/>
        </p:nvGrpSpPr>
        <p:grpSpPr>
          <a:xfrm>
            <a:off x="0" y="165100"/>
            <a:ext cx="11582400" cy="1358900"/>
            <a:chOff x="0" y="269875"/>
            <a:chExt cx="8686800" cy="1358900"/>
          </a:xfrm>
        </p:grpSpPr>
        <p:sp>
          <p:nvSpPr>
            <p:cNvPr id="17"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8"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9"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20"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32426879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12192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609600" y="914400"/>
            <a:ext cx="53848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6197600" y="914400"/>
            <a:ext cx="53848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4476084" y="652945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6281439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609602" y="1600200"/>
            <a:ext cx="5386917"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6193369" y="1600200"/>
            <a:ext cx="5389033"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4364324" y="652945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211581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609602" y="1600200"/>
            <a:ext cx="5386917"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6193369" y="1600200"/>
            <a:ext cx="5389033"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609600" y="3581400"/>
            <a:ext cx="53848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609600" y="4191000"/>
            <a:ext cx="5386917"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6197600" y="3581400"/>
            <a:ext cx="53848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6193368" y="4191000"/>
            <a:ext cx="5389033"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4476084" y="599605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288327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609602" y="304800"/>
            <a:ext cx="4011084"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609602" y="1143000"/>
            <a:ext cx="4011084"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766734" y="304801"/>
            <a:ext cx="6815668"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6701916" y="65294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878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HAPTER CLOSING">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4567933" y="381447"/>
            <a:ext cx="3056137" cy="291823"/>
          </a:xfrm>
          <a:prstGeom prst="rect">
            <a:avLst/>
          </a:prstGeom>
        </p:spPr>
        <p:txBody>
          <a:bodyPr>
            <a:noAutofit/>
          </a:bodyPr>
          <a:lstStyle>
            <a:lvl1pPr algn="ctr">
              <a:defRPr sz="1400">
                <a:solidFill>
                  <a:schemeClr val="tx1"/>
                </a:solidFill>
                <a:latin typeface="Times New Roman" panose="02020603050405020304" pitchFamily="18" charset="0"/>
                <a:cs typeface="Times New Roman" panose="02020603050405020304" pitchFamily="18"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66949" y="1005698"/>
            <a:ext cx="3258105"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2307662" y="3759737"/>
            <a:ext cx="757667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4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kumimoji="0" lang="en-US" sz="2600" b="0" i="0" u="none" strike="noStrike" kern="1200" cap="none" spc="40" normalizeH="0" baseline="6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600" b="0" i="0" u="none" strike="noStrike" kern="1200" cap="none" spc="40" normalizeH="0" baseline="6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4358781" y="5292176"/>
            <a:ext cx="34744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www.mheducation.com</a:t>
            </a:r>
          </a:p>
        </p:txBody>
      </p:sp>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12192000" cy="370936"/>
          </a:xfrm>
          <a:prstGeom prst="rect">
            <a:avLst/>
          </a:prstGeom>
        </p:spPr>
        <p:txBody>
          <a:bodyPr/>
          <a:lstStyle>
            <a:lvl1pPr algn="ctr">
              <a:defRPr sz="850">
                <a:latin typeface="Times New Roman" panose="02020603050405020304" pitchFamily="18" charset="0"/>
                <a:cs typeface="Times New Roman" panose="02020603050405020304" pitchFamily="18" charset="0"/>
              </a:defRPr>
            </a:lvl1pPr>
          </a:lstStyle>
          <a:p>
            <a:pPr>
              <a:defRPr/>
            </a:pPr>
            <a:r>
              <a:rPr lang="en-US" sz="900" dirty="0">
                <a:solidFill>
                  <a:srgbClr val="000000"/>
                </a:solidFill>
              </a:rPr>
              <a:t>© 20XX McGraw-Hill. All rights reserved. Authorized only for instructor use in the classroom.</a:t>
            </a:r>
          </a:p>
          <a:p>
            <a:pPr>
              <a:defRPr/>
            </a:pPr>
            <a:r>
              <a:rPr lang="en-US" sz="900" dirty="0">
                <a:solidFill>
                  <a:srgbClr val="000000"/>
                </a:solidFill>
              </a:rPr>
              <a:t>No reproduction or further distribution permitted without the prior written consent of McGraw-Hill.</a:t>
            </a:r>
            <a:endPar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606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7571317" y="304800"/>
            <a:ext cx="4011084"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7571317" y="1143000"/>
            <a:ext cx="4011084"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609601" y="304801"/>
            <a:ext cx="6815668"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544783" y="65294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2510197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2438400" y="5253037"/>
            <a:ext cx="73152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2438400" y="5895975"/>
            <a:ext cx="73152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371600" y="128651"/>
            <a:ext cx="94488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4623350" y="50816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1703197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3001" y="228600"/>
            <a:ext cx="12229669"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12192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505856637"/>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11DA9660-7287-37AB-B2F8-4BBDF60035E2}"/>
              </a:ext>
            </a:extLst>
          </p:cNvPr>
          <p:cNvSpPr txBox="1">
            <a:spLocks noChangeArrowheads="1"/>
          </p:cNvSpPr>
          <p:nvPr/>
        </p:nvSpPr>
        <p:spPr bwMode="auto">
          <a:xfrm>
            <a:off x="1291167" y="5216525"/>
            <a:ext cx="1337733" cy="274638"/>
          </a:xfrm>
          <a:prstGeom prst="rect">
            <a:avLst/>
          </a:prstGeom>
          <a:noFill/>
          <a:ln>
            <a:noFill/>
          </a:ln>
          <a:effec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6pPr>
            <a:lvl7pPr marL="29718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7pPr>
            <a:lvl8pPr marL="34290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8pPr>
            <a:lvl9pPr marL="38862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9pPr>
          </a:lstStyle>
          <a:p>
            <a:pPr algn="r">
              <a:spcBef>
                <a:spcPct val="50000"/>
              </a:spcBef>
              <a:defRPr/>
            </a:pPr>
            <a:endParaRPr lang="en-US" sz="1200" dirty="0">
              <a:solidFill>
                <a:srgbClr val="000000"/>
              </a:solidFill>
              <a:ea typeface="ヒラギノ角ゴ Pro W3" charset="0"/>
            </a:endParaRPr>
          </a:p>
        </p:txBody>
      </p:sp>
      <p:pic>
        <p:nvPicPr>
          <p:cNvPr id="3" name="Picture 3">
            <a:extLst>
              <a:ext uri="{FF2B5EF4-FFF2-40B4-BE49-F238E27FC236}">
                <a16:creationId xmlns:a16="http://schemas.microsoft.com/office/drawing/2014/main" id="{19790E0C-6DF6-5A20-CB28-B9BFFBA35F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534" y="98426"/>
            <a:ext cx="81703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5">
            <a:extLst>
              <a:ext uri="{FF2B5EF4-FFF2-40B4-BE49-F238E27FC236}">
                <a16:creationId xmlns:a16="http://schemas.microsoft.com/office/drawing/2014/main" id="{E3546CA1-666F-2C57-0569-8BC7DB4075EC}"/>
              </a:ext>
            </a:extLst>
          </p:cNvPr>
          <p:cNvSpPr txBox="1">
            <a:spLocks noChangeArrowheads="1"/>
          </p:cNvSpPr>
          <p:nvPr userDrawn="1"/>
        </p:nvSpPr>
        <p:spPr bwMode="auto">
          <a:xfrm>
            <a:off x="11235267" y="6629400"/>
            <a:ext cx="956733" cy="228600"/>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defRPr/>
            </a:pPr>
            <a:fld id="{CB9866A3-F624-4E58-A4B6-A94641308683}" type="slidenum">
              <a:rPr lang="en-US" altLang="en-US" sz="900" smtClean="0">
                <a:solidFill>
                  <a:srgbClr val="000000"/>
                </a:solidFill>
                <a:ea typeface="ヒラギノ角ゴ Pro W3"/>
                <a:cs typeface="ヒラギノ角ゴ Pro W3"/>
              </a:rPr>
              <a:pPr algn="r">
                <a:spcBef>
                  <a:spcPct val="50000"/>
                </a:spcBef>
                <a:defRPr/>
              </a:pPr>
              <a:t>‹#›</a:t>
            </a:fld>
            <a:endParaRPr lang="en-US" altLang="en-US" sz="900">
              <a:solidFill>
                <a:srgbClr val="000000"/>
              </a:solidFill>
              <a:ea typeface="ヒラギノ角ゴ Pro W3"/>
              <a:cs typeface="ヒラギノ角ゴ Pro W3"/>
            </a:endParaRPr>
          </a:p>
        </p:txBody>
      </p:sp>
    </p:spTree>
    <p:extLst>
      <p:ext uri="{BB962C8B-B14F-4D97-AF65-F5344CB8AC3E}">
        <p14:creationId xmlns:p14="http://schemas.microsoft.com/office/powerpoint/2010/main" val="267046706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407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3200" b="1">
                <a:solidFill>
                  <a:srgbClr val="1E3498"/>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ctr"/>
          <a:lstStyle>
            <a:lvl1pPr marL="0" indent="0" algn="l">
              <a:buNone/>
              <a:defRPr lang="en-US" sz="2400" b="1" kern="1200" baseline="0" dirty="0" smtClean="0">
                <a:solidFill>
                  <a:srgbClr val="B40000"/>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dirty="0"/>
              <a:t>Presentation Subtitle</a:t>
            </a:r>
          </a:p>
          <a:p>
            <a:pPr marL="0" marR="0" lvl="0" indent="0" defTabSz="914400" rtl="0" eaLnBrk="1" fontAlgn="auto" latinLnBrk="0" hangingPunct="1">
              <a:lnSpc>
                <a:spcPct val="100000"/>
              </a:lnSpc>
              <a:spcBef>
                <a:spcPts val="1800"/>
              </a:spcBef>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rPr>
              <a:t>Lecture PowerPoint</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600"/>
              </a:spcBef>
              <a:spcAft>
                <a:spcPts val="1200"/>
              </a:spcAft>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spcBef>
                <a:spcPts val="600"/>
              </a:spcBef>
            </a:pPr>
            <a:r>
              <a:rPr lang="en-US" sz="1400" dirty="0">
                <a:solidFill>
                  <a:srgbClr val="1E3482"/>
                </a:solidFill>
                <a:latin typeface="+mj-lt"/>
              </a:rPr>
              <a:t>Book Title</a:t>
            </a:r>
          </a:p>
          <a:p>
            <a:pPr>
              <a:spcBef>
                <a:spcPts val="600"/>
              </a:spcBef>
            </a:pPr>
            <a:r>
              <a:rPr lang="en-US" dirty="0">
                <a:latin typeface="+mj-lt"/>
              </a:rPr>
              <a:t>Subtitle</a:t>
            </a:r>
          </a:p>
          <a:p>
            <a:pPr>
              <a:spcBef>
                <a:spcPts val="600"/>
              </a:spcBef>
              <a:spcAft>
                <a:spcPts val="1200"/>
              </a:spcAft>
            </a:pPr>
            <a:r>
              <a:rPr lang="en-US" dirty="0">
                <a:solidFill>
                  <a:srgbClr val="AA0555"/>
                </a:solidFill>
                <a:latin typeface="+mj-lt"/>
              </a:rPr>
              <a:t>Edition</a:t>
            </a:r>
          </a:p>
          <a:p>
            <a:pPr>
              <a:spcBef>
                <a:spcPts val="600"/>
              </a:spcBef>
            </a:pPr>
            <a:r>
              <a:rPr lang="en-US" dirty="0">
                <a:latin typeface="+mj-lt"/>
              </a:rPr>
              <a:t>Author</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371601"/>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a:defRPr/>
            </a:pPr>
            <a:r>
              <a:rPr lang="en-US" dirty="0">
                <a:solidFill>
                  <a:srgbClr val="000000"/>
                </a:solidFill>
              </a:rPr>
              <a:t>© 20XX McGraw-Hill. All rights reserved. Authorized only for instructor use in the classroom.</a:t>
            </a:r>
          </a:p>
          <a:p>
            <a:pPr>
              <a:defRPr/>
            </a:pPr>
            <a:r>
              <a:rPr lang="en-US" dirty="0">
                <a:solidFill>
                  <a:srgbClr val="000000"/>
                </a:solidFill>
              </a:rPr>
              <a:t>No reproduction or further distribution permitted without the prior written consent of McGraw-Hill.</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242467"/>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3768" userDrawn="1">
          <p15:clr>
            <a:srgbClr val="FBAE40"/>
          </p15:clr>
        </p15:guide>
        <p15:guide id="3" pos="3552" userDrawn="1">
          <p15:clr>
            <a:srgbClr val="FBAE40"/>
          </p15:clr>
        </p15:guide>
        <p15:guide id="4" pos="3840" userDrawn="1">
          <p15:clr>
            <a:srgbClr val="FBAE40"/>
          </p15:clr>
        </p15:guide>
        <p15:guide id="5" pos="3296" userDrawn="1">
          <p15:clr>
            <a:srgbClr val="FBAE40"/>
          </p15:clr>
        </p15:guide>
        <p15:guide id="6" pos="416" userDrawn="1">
          <p15:clr>
            <a:srgbClr val="FBAE40"/>
          </p15:clr>
        </p15:guide>
        <p15:guide id="7" orient="horz" pos="1488" userDrawn="1">
          <p15:clr>
            <a:srgbClr val="FBAE40"/>
          </p15:clr>
        </p15:guide>
        <p15:guide id="8" orient="horz" pos="367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CLOSING">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4567933" y="381447"/>
            <a:ext cx="3056137" cy="291823"/>
          </a:xfrm>
          <a:prstGeom prst="rect">
            <a:avLst/>
          </a:prstGeo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66949" y="1005698"/>
            <a:ext cx="3258105"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2307662" y="3759737"/>
            <a:ext cx="757667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4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kumimoji="0" lang="en-US" sz="2600" b="0" i="0" u="none" strike="noStrike" kern="1200" cap="none" spc="40" normalizeH="0" baseline="6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600" b="0" i="0" u="none" strike="noStrike" kern="1200" cap="none" spc="40" normalizeH="0" baseline="6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4358781" y="5292176"/>
            <a:ext cx="34744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www.mheducation.com</a:t>
            </a:r>
          </a:p>
        </p:txBody>
      </p:sp>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12192000" cy="370936"/>
          </a:xfrm>
        </p:spPr>
        <p:txBody>
          <a:bodyPr/>
          <a:lstStyle>
            <a:lvl1pPr algn="ctr">
              <a:defRPr sz="850">
                <a:latin typeface="Times New Roman" panose="02020603050405020304" pitchFamily="18" charset="0"/>
                <a:cs typeface="Times New Roman" panose="02020603050405020304" pitchFamily="18" charset="0"/>
              </a:defRPr>
            </a:lvl1pPr>
          </a:lstStyle>
          <a:p>
            <a:pPr>
              <a:defRPr/>
            </a:pPr>
            <a:r>
              <a:rPr lang="en-US" sz="900" dirty="0">
                <a:solidFill>
                  <a:srgbClr val="000000"/>
                </a:solidFill>
              </a:rPr>
              <a:t>© 20XX McGraw-Hill. All rights reserved. Authorized only for instructor use in the classroom.</a:t>
            </a:r>
          </a:p>
          <a:p>
            <a:pPr>
              <a:defRPr/>
            </a:pPr>
            <a:r>
              <a:rPr lang="en-US" sz="900" dirty="0">
                <a:solidFill>
                  <a:srgbClr val="000000"/>
                </a:solidFill>
              </a:rPr>
              <a:t>No reproduction or further distribution permitted without the prior written consent of McGraw-Hill.</a:t>
            </a:r>
            <a:endPar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85107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3.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7.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2142" y="283845"/>
            <a:ext cx="1332685"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6747031" y="337349"/>
            <a:ext cx="5165324"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1050" spc="40" baseline="6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spc="40" baseline="60000" dirty="0">
              <a:latin typeface="Times New Roman" panose="02020603050405020304" pitchFamily="18" charset="0"/>
              <a:cs typeface="Times New Roman" panose="02020603050405020304" pitchFamily="18" charset="0"/>
            </a:endParaRP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8"/>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5" name="Long Copyright"/>
          <p:cNvSpPr>
            <a:spLocks noGrp="1"/>
          </p:cNvSpPr>
          <p:nvPr>
            <p:ph type="ftr" sz="quarter" idx="3"/>
          </p:nvPr>
        </p:nvSpPr>
        <p:spPr>
          <a:xfrm>
            <a:off x="0" y="6478439"/>
            <a:ext cx="12192000" cy="379562"/>
          </a:xfrm>
          <a:prstGeom prst="rect">
            <a:avLst/>
          </a:prstGeom>
        </p:spPr>
        <p:txBody>
          <a:bodyPr vert="horz" lIns="91440" tIns="45720" rIns="91440" bIns="45720" rtlCol="0" anchor="ctr"/>
          <a:lstStyle>
            <a:lvl1pPr algn="ctr">
              <a:defRPr sz="80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defTabSz="457200">
              <a:spcBef>
                <a:spcPct val="20000"/>
              </a:spcBef>
              <a:defRPr/>
            </a:pPr>
            <a:endParaRPr lang="en-US" dirty="0"/>
          </a:p>
        </p:txBody>
      </p:sp>
    </p:spTree>
    <p:extLst>
      <p:ext uri="{BB962C8B-B14F-4D97-AF65-F5344CB8AC3E}">
        <p14:creationId xmlns:p14="http://schemas.microsoft.com/office/powerpoint/2010/main" val="3092819382"/>
      </p:ext>
    </p:extLst>
  </p:cSld>
  <p:clrMap bg1="lt1" tx1="dk1" bg2="lt2" tx2="dk2" accent1="accent1" accent2="accent2" accent3="accent3" accent4="accent4" accent5="accent5" accent6="accent6" hlink="hlink" folHlink="folHlink"/>
  <p:sldLayoutIdLst>
    <p:sldLayoutId id="2147484053" r:id="rId1"/>
    <p:sldLayoutId id="2147484054" r:id="rId2"/>
  </p:sldLayoutIdLs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5" pos="3840"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960" userDrawn="1">
          <p15:clr>
            <a:srgbClr val="F26B43"/>
          </p15:clr>
        </p15:guide>
        <p15:guide id="11" orient="horz" pos="4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98000"/>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7" name="MGH Yellow Line">
            <a:extLst>
              <a:ext uri="{FF2B5EF4-FFF2-40B4-BE49-F238E27FC236}">
                <a16:creationId xmlns:a16="http://schemas.microsoft.com/office/drawing/2014/main" id="{57D5A372-C0CA-43F7-B652-973281BD7572}"/>
              </a:ext>
              <a:ext uri="{C183D7F6-B498-43B3-948B-1728B52AA6E4}">
                <adec:decorative xmlns:adec="http://schemas.microsoft.com/office/drawing/2017/decorative" val="1"/>
              </a:ext>
            </a:extLst>
          </p:cNvPr>
          <p:cNvSpPr/>
          <p:nvPr userDrawn="1"/>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8" name="Short Copyright">
            <a:extLst>
              <a:ext uri="{FF2B5EF4-FFF2-40B4-BE49-F238E27FC236}">
                <a16:creationId xmlns:a16="http://schemas.microsoft.com/office/drawing/2014/main" id="{BC09DE2A-E78D-4378-9DD2-0A0195BBC415}"/>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855711325"/>
      </p:ext>
    </p:extLst>
  </p:cSld>
  <p:clrMap bg1="lt1" tx1="dk1" bg2="lt2" tx2="dk2" accent1="accent1" accent2="accent2" accent3="accent3" accent4="accent4" accent5="accent5" accent6="accent6" hlink="hlink" folHlink="folHlink"/>
  <p:sldLayoutIdLst>
    <p:sldLayoutId id="2147483977" r:id="rId1"/>
    <p:sldLayoutId id="2147484064" r:id="rId2"/>
    <p:sldLayoutId id="2147483976" r:id="rId3"/>
    <p:sldLayoutId id="2147484065" r:id="rId4"/>
    <p:sldLayoutId id="2147484066" r:id="rId5"/>
    <p:sldLayoutId id="2147484067" r:id="rId6"/>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2"/>
            <a:ext cx="12192000" cy="362309"/>
          </a:xfrm>
          <a:prstGeom prst="rect">
            <a:avLst/>
          </a:prstGeom>
        </p:spPr>
        <p:txBody>
          <a:bodyPr vert="horz" lIns="91440" tIns="45720" rIns="91440" bIns="45720" rtlCol="0" anchor="ctr"/>
          <a:lstStyle>
            <a:lvl1pPr algn="ctr">
              <a:defRPr sz="800">
                <a:solidFill>
                  <a:schemeClr val="tx1"/>
                </a:solidFill>
                <a:latin typeface="Times New Roman" panose="02020603050405020304" pitchFamily="18" charset="0"/>
                <a:cs typeface="Times New Roman" panose="02020603050405020304" pitchFamily="18" charset="0"/>
              </a:defRPr>
            </a:lvl1pPr>
          </a:lstStyle>
          <a:p>
            <a:endParaRPr lang="en-US" dirty="0"/>
          </a:p>
        </p:txBody>
      </p:sp>
      <p:sp>
        <p:nvSpPr>
          <p:cNvPr id="4" name="MGH Yellow Line">
            <a:extLst>
              <a:ext uri="{FF2B5EF4-FFF2-40B4-BE49-F238E27FC236}">
                <a16:creationId xmlns:a16="http://schemas.microsoft.com/office/drawing/2014/main" id="{0C2341B1-EE18-431D-86B4-AAE756BDE3E4}"/>
              </a:ext>
              <a:ext uri="{C183D7F6-B498-43B3-948B-1728B52AA6E4}">
                <adec:decorative xmlns:adec="http://schemas.microsoft.com/office/drawing/2017/decorative" val="1"/>
              </a:ext>
            </a:extLst>
          </p:cNvPr>
          <p:cNvSpPr/>
          <p:nvPr/>
        </p:nvSpPr>
        <p:spPr>
          <a:xfrm>
            <a:off x="0" y="6432548"/>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179746"/>
      </p:ext>
    </p:extLst>
  </p:cSld>
  <p:clrMap bg1="lt1" tx1="dk1" bg2="lt2" tx2="dk2" accent1="accent1" accent2="accent2" accent3="accent3" accent4="accent4" accent5="accent5" accent6="accent6" hlink="hlink" folHlink="folHlink"/>
  <p:sldLayoutIdLst>
    <p:sldLayoutId id="2147483992"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5" pos="2816"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2160" userDrawn="1">
          <p15:clr>
            <a:srgbClr val="F26B43"/>
          </p15:clr>
        </p15:guide>
        <p15:guide id="13" pos="48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457202" y="1976546"/>
            <a:ext cx="8640791"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8830323" y="1"/>
            <a:ext cx="3361677"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457201" y="136257"/>
            <a:ext cx="8098404" cy="685800"/>
          </a:xfrm>
          <a:prstGeom prst="rect">
            <a:avLst/>
          </a:prstGeom>
        </p:spPr>
        <p:txBody>
          <a:bodyPr vert="horz" lIns="91440" tIns="45720" rIns="91440" bIns="45720" rtlCol="0" anchor="ctr">
            <a:normAutofit/>
          </a:bodyPr>
          <a:lstStyle/>
          <a:p>
            <a:r>
              <a:rPr lang="en-US" dirty="0"/>
              <a:t>Title goes here</a:t>
            </a:r>
          </a:p>
        </p:txBody>
      </p:sp>
      <p:sp>
        <p:nvSpPr>
          <p:cNvPr id="14"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12" name="Short Copyright">
            <a:extLst>
              <a:ext uri="{FF2B5EF4-FFF2-40B4-BE49-F238E27FC236}">
                <a16:creationId xmlns:a16="http://schemas.microsoft.com/office/drawing/2014/main" id="{CF393FF2-B530-427B-93CD-5083EFB43FAB}"/>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3795554131"/>
      </p:ext>
    </p:extLst>
  </p:cSld>
  <p:clrMap bg1="lt1" tx1="dk1" bg2="lt2" tx2="dk2" accent1="accent1" accent2="accent2" accent3="accent3" accent4="accent4" accent5="accent5" accent6="accent6" hlink="hlink" folHlink="folHlink"/>
  <p:sldLayoutIdLst>
    <p:sldLayoutId id="2147484058" r:id="rId1"/>
    <p:sldLayoutId id="2147484068" r:id="rId2"/>
    <p:sldLayoutId id="2147484069" r:id="rId3"/>
    <p:sldLayoutId id="2147484070" r:id="rId4"/>
    <p:sldLayoutId id="2147484071" r:id="rId5"/>
    <p:sldLayoutId id="2147484072" r:id="rId6"/>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5" pos="7392" userDrawn="1">
          <p15:clr>
            <a:srgbClr val="F26B43"/>
          </p15:clr>
        </p15:guide>
        <p15:guide id="6" pos="288" userDrawn="1">
          <p15:clr>
            <a:srgbClr val="F26B43"/>
          </p15:clr>
        </p15:guide>
        <p15:guide id="7" pos="5728" userDrawn="1">
          <p15:clr>
            <a:srgbClr val="F26B43"/>
          </p15:clr>
        </p15:guide>
        <p15:guide id="9" orient="horz" pos="4211" userDrawn="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3973" userDrawn="1">
          <p15:clr>
            <a:srgbClr val="F26B43"/>
          </p15:clr>
        </p15:guide>
        <p15:guide id="14" orient="horz" pos="2260" userDrawn="1">
          <p15:clr>
            <a:srgbClr val="F26B43"/>
          </p15:clr>
        </p15:guide>
        <p15:guide id="15" pos="35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36257"/>
            <a:ext cx="11277600" cy="685800"/>
          </a:xfrm>
          <a:prstGeom prst="rect">
            <a:avLst/>
          </a:prstGeom>
        </p:spPr>
        <p:txBody>
          <a:bodyPr vert="horz" lIns="91440" tIns="45720" rIns="91440" bIns="45720" rtlCol="0" anchor="ctr">
            <a:noAutofit/>
          </a:bodyPr>
          <a:lstStyle/>
          <a:p>
            <a:pPr lvl="0" algn="ctr"/>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6" name="MGH Yellow Line">
            <a:extLst>
              <a:ext uri="{FF2B5EF4-FFF2-40B4-BE49-F238E27FC236}">
                <a16:creationId xmlns:a16="http://schemas.microsoft.com/office/drawing/2014/main" id="{E3BE6750-A346-4CF4-BE1F-CE885148EB90}"/>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7" name="Short Copyright">
            <a:extLst>
              <a:ext uri="{FF2B5EF4-FFF2-40B4-BE49-F238E27FC236}">
                <a16:creationId xmlns:a16="http://schemas.microsoft.com/office/drawing/2014/main" id="{18C96C0F-CE27-4A52-92D4-664B9F518ACC}"/>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631109404"/>
      </p:ext>
    </p:extLst>
  </p:cSld>
  <p:clrMap bg1="lt1" tx1="dk1" bg2="lt2" tx2="dk2" accent1="accent1" accent2="accent2" accent3="accent3" accent4="accent4" accent5="accent5" accent6="accent6" hlink="hlink" folHlink="folHlink"/>
  <p:sldLayoutIdLst>
    <p:sldLayoutId id="2147484000" r:id="rId1"/>
    <p:sldLayoutId id="2147484062" r:id="rId2"/>
    <p:sldLayoutId id="2147484205" r:id="rId3"/>
    <p:sldLayoutId id="2147484206" r:id="rId4"/>
    <p:sldLayoutId id="2147484207" r:id="rId5"/>
    <p:sldLayoutId id="2147484208" r:id="rId6"/>
    <p:sldLayoutId id="2147484209" r:id="rId7"/>
  </p:sldLayoutIdLst>
  <p:hf hdr="0" ftr="0" dt="0"/>
  <p:txStyles>
    <p:titleStyle>
      <a:lvl1pPr algn="l" defTabSz="914400" rtl="0" eaLnBrk="1" latinLnBrk="0" hangingPunct="1">
        <a:lnSpc>
          <a:spcPct val="90000"/>
        </a:lnSpc>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3/6/2025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spcBef>
                <a:spcPct val="20000"/>
              </a:spcBef>
              <a:defRPr/>
            </a:pP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
        <p:nvSpPr>
          <p:cNvPr id="8" name="Short Copyright">
            <a:extLst>
              <a:ext uri="{FF2B5EF4-FFF2-40B4-BE49-F238E27FC236}">
                <a16:creationId xmlns:a16="http://schemas.microsoft.com/office/drawing/2014/main" id="{E62AF9C8-343B-14AE-AA4C-0485768F5F7A}"/>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3070590153"/>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 id="2147484251" r:id="rId19"/>
    <p:sldLayoutId id="2147484252" r:id="rId20"/>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grpSp>
        <p:nvGrpSpPr>
          <p:cNvPr id="2050" name="Group 35">
            <a:extLst>
              <a:ext uri="{FF2B5EF4-FFF2-40B4-BE49-F238E27FC236}">
                <a16:creationId xmlns:a16="http://schemas.microsoft.com/office/drawing/2014/main" id="{AB5CA01A-F4D0-2071-3BA5-B18D46442018}"/>
              </a:ext>
            </a:extLst>
          </p:cNvPr>
          <p:cNvGrpSpPr>
            <a:grpSpLocks/>
          </p:cNvGrpSpPr>
          <p:nvPr/>
        </p:nvGrpSpPr>
        <p:grpSpPr bwMode="auto">
          <a:xfrm>
            <a:off x="0" y="228600"/>
            <a:ext cx="2641600" cy="6638925"/>
            <a:chOff x="2487613" y="285750"/>
            <a:chExt cx="2428875" cy="5654676"/>
          </a:xfrm>
        </p:grpSpPr>
        <p:sp>
          <p:nvSpPr>
            <p:cNvPr id="2070" name="Freeform 11">
              <a:extLst>
                <a:ext uri="{FF2B5EF4-FFF2-40B4-BE49-F238E27FC236}">
                  <a16:creationId xmlns:a16="http://schemas.microsoft.com/office/drawing/2014/main" id="{5F47EFB6-7DFA-5B1E-7832-F124561E67CE}"/>
                </a:ext>
              </a:extLst>
            </p:cNvPr>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12">
              <a:extLst>
                <a:ext uri="{FF2B5EF4-FFF2-40B4-BE49-F238E27FC236}">
                  <a16:creationId xmlns:a16="http://schemas.microsoft.com/office/drawing/2014/main" id="{F9D304A0-BD90-0D4F-5FAE-BDC9F16218DE}"/>
                </a:ext>
              </a:extLst>
            </p:cNvPr>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13">
              <a:extLst>
                <a:ext uri="{FF2B5EF4-FFF2-40B4-BE49-F238E27FC236}">
                  <a16:creationId xmlns:a16="http://schemas.microsoft.com/office/drawing/2014/main" id="{9E6A8D20-543C-2D8F-D2AA-1661A705362A}"/>
                </a:ext>
              </a:extLst>
            </p:cNvPr>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3" name="Freeform 14">
              <a:extLst>
                <a:ext uri="{FF2B5EF4-FFF2-40B4-BE49-F238E27FC236}">
                  <a16:creationId xmlns:a16="http://schemas.microsoft.com/office/drawing/2014/main" id="{90209049-8FFD-5C58-6470-4312EE335D02}"/>
                </a:ext>
              </a:extLst>
            </p:cNvPr>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4" name="Freeform 15">
              <a:extLst>
                <a:ext uri="{FF2B5EF4-FFF2-40B4-BE49-F238E27FC236}">
                  <a16:creationId xmlns:a16="http://schemas.microsoft.com/office/drawing/2014/main" id="{BCB8A685-15DA-7FD2-C941-BDF3A8FBC0CA}"/>
                </a:ext>
              </a:extLst>
            </p:cNvPr>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5" name="Freeform 16">
              <a:extLst>
                <a:ext uri="{FF2B5EF4-FFF2-40B4-BE49-F238E27FC236}">
                  <a16:creationId xmlns:a16="http://schemas.microsoft.com/office/drawing/2014/main" id="{41644876-AA8D-7E97-B7DA-3A629A83A607}"/>
                </a:ext>
              </a:extLst>
            </p:cNvPr>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17">
              <a:extLst>
                <a:ext uri="{FF2B5EF4-FFF2-40B4-BE49-F238E27FC236}">
                  <a16:creationId xmlns:a16="http://schemas.microsoft.com/office/drawing/2014/main" id="{D34A2912-78EF-DF60-61AA-210257F875F0}"/>
                </a:ext>
              </a:extLst>
            </p:cNvPr>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7" name="Freeform 18">
              <a:extLst>
                <a:ext uri="{FF2B5EF4-FFF2-40B4-BE49-F238E27FC236}">
                  <a16:creationId xmlns:a16="http://schemas.microsoft.com/office/drawing/2014/main" id="{0303D6C6-3B54-550E-DAC4-0572146AB1B2}"/>
                </a:ext>
              </a:extLst>
            </p:cNvPr>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8" name="Freeform 19">
              <a:extLst>
                <a:ext uri="{FF2B5EF4-FFF2-40B4-BE49-F238E27FC236}">
                  <a16:creationId xmlns:a16="http://schemas.microsoft.com/office/drawing/2014/main" id="{E7992102-A151-AD64-7A94-A8B9D670B053}"/>
                </a:ext>
              </a:extLst>
            </p:cNvPr>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 name="Freeform 20">
              <a:extLst>
                <a:ext uri="{FF2B5EF4-FFF2-40B4-BE49-F238E27FC236}">
                  <a16:creationId xmlns:a16="http://schemas.microsoft.com/office/drawing/2014/main" id="{DB2C4D19-D4C2-4407-07F3-AEB822516D8F}"/>
                </a:ext>
              </a:extLst>
            </p:cNvPr>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0" name="Freeform 21">
              <a:extLst>
                <a:ext uri="{FF2B5EF4-FFF2-40B4-BE49-F238E27FC236}">
                  <a16:creationId xmlns:a16="http://schemas.microsoft.com/office/drawing/2014/main" id="{CC456CAF-1177-3DD7-BB68-99E20549B382}"/>
                </a:ext>
              </a:extLst>
            </p:cNvPr>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22">
              <a:extLst>
                <a:ext uri="{FF2B5EF4-FFF2-40B4-BE49-F238E27FC236}">
                  <a16:creationId xmlns:a16="http://schemas.microsoft.com/office/drawing/2014/main" id="{188976B6-3C62-8F1B-2178-993A376FF982}"/>
                </a:ext>
              </a:extLst>
            </p:cNvPr>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51" name="Group 48">
            <a:extLst>
              <a:ext uri="{FF2B5EF4-FFF2-40B4-BE49-F238E27FC236}">
                <a16:creationId xmlns:a16="http://schemas.microsoft.com/office/drawing/2014/main" id="{40BD564D-54E9-B246-0CED-E38C1F8C8242}"/>
              </a:ext>
            </a:extLst>
          </p:cNvPr>
          <p:cNvGrpSpPr>
            <a:grpSpLocks/>
          </p:cNvGrpSpPr>
          <p:nvPr/>
        </p:nvGrpSpPr>
        <p:grpSpPr bwMode="auto">
          <a:xfrm>
            <a:off x="26988" y="0"/>
            <a:ext cx="2603500" cy="6853238"/>
            <a:chOff x="6627813" y="195717"/>
            <a:chExt cx="1952625" cy="5678034"/>
          </a:xfrm>
        </p:grpSpPr>
        <p:sp>
          <p:nvSpPr>
            <p:cNvPr id="2058" name="Freeform 27">
              <a:extLst>
                <a:ext uri="{FF2B5EF4-FFF2-40B4-BE49-F238E27FC236}">
                  <a16:creationId xmlns:a16="http://schemas.microsoft.com/office/drawing/2014/main" id="{26C2E887-7610-340B-5DE9-4B8C7EAED8EC}"/>
                </a:ext>
              </a:extLst>
            </p:cNvPr>
            <p:cNvSpPr>
              <a:spLocks/>
            </p:cNvSpPr>
            <p:nvPr/>
          </p:nvSpPr>
          <p:spPr bwMode="auto">
            <a:xfrm>
              <a:off x="6627813" y="195717"/>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 name="Freeform 28">
              <a:extLst>
                <a:ext uri="{FF2B5EF4-FFF2-40B4-BE49-F238E27FC236}">
                  <a16:creationId xmlns:a16="http://schemas.microsoft.com/office/drawing/2014/main" id="{5301AE04-9241-D3F1-3963-124D50B9DC4D}"/>
                </a:ext>
              </a:extLst>
            </p:cNvPr>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 name="Freeform 29">
              <a:extLst>
                <a:ext uri="{FF2B5EF4-FFF2-40B4-BE49-F238E27FC236}">
                  <a16:creationId xmlns:a16="http://schemas.microsoft.com/office/drawing/2014/main" id="{0020AF19-DCA9-CD3F-A355-3D360512DE06}"/>
                </a:ext>
              </a:extLst>
            </p:cNvPr>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Freeform 30">
              <a:extLst>
                <a:ext uri="{FF2B5EF4-FFF2-40B4-BE49-F238E27FC236}">
                  <a16:creationId xmlns:a16="http://schemas.microsoft.com/office/drawing/2014/main" id="{644D6BE8-7550-F7BA-5FC8-9812BB7DD9BE}"/>
                </a:ext>
              </a:extLst>
            </p:cNvPr>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31">
              <a:extLst>
                <a:ext uri="{FF2B5EF4-FFF2-40B4-BE49-F238E27FC236}">
                  <a16:creationId xmlns:a16="http://schemas.microsoft.com/office/drawing/2014/main" id="{E740863E-D5C5-BAF0-DB16-BCD1728E7EC1}"/>
                </a:ext>
              </a:extLst>
            </p:cNvPr>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32">
              <a:extLst>
                <a:ext uri="{FF2B5EF4-FFF2-40B4-BE49-F238E27FC236}">
                  <a16:creationId xmlns:a16="http://schemas.microsoft.com/office/drawing/2014/main" id="{3FCCECCC-0359-9FB5-C372-B70267FBDDB0}"/>
                </a:ext>
              </a:extLst>
            </p:cNvPr>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33">
              <a:extLst>
                <a:ext uri="{FF2B5EF4-FFF2-40B4-BE49-F238E27FC236}">
                  <a16:creationId xmlns:a16="http://schemas.microsoft.com/office/drawing/2014/main" id="{A7B0BDF8-C1C3-2D31-E50D-4D3A7495B6C4}"/>
                </a:ext>
              </a:extLst>
            </p:cNvPr>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Freeform 34">
              <a:extLst>
                <a:ext uri="{FF2B5EF4-FFF2-40B4-BE49-F238E27FC236}">
                  <a16:creationId xmlns:a16="http://schemas.microsoft.com/office/drawing/2014/main" id="{DF340921-E021-C115-C52F-ABA426EA601C}"/>
                </a:ext>
              </a:extLst>
            </p:cNvPr>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 name="Freeform 35">
              <a:extLst>
                <a:ext uri="{FF2B5EF4-FFF2-40B4-BE49-F238E27FC236}">
                  <a16:creationId xmlns:a16="http://schemas.microsoft.com/office/drawing/2014/main" id="{DAD54B73-5469-5F57-097E-C1F2EDB395B9}"/>
                </a:ext>
              </a:extLst>
            </p:cNvPr>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36">
              <a:extLst>
                <a:ext uri="{FF2B5EF4-FFF2-40B4-BE49-F238E27FC236}">
                  <a16:creationId xmlns:a16="http://schemas.microsoft.com/office/drawing/2014/main" id="{5577A229-B043-24A4-C57A-9BF35DDB31CA}"/>
                </a:ext>
              </a:extLst>
            </p:cNvPr>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Freeform 37">
              <a:extLst>
                <a:ext uri="{FF2B5EF4-FFF2-40B4-BE49-F238E27FC236}">
                  <a16:creationId xmlns:a16="http://schemas.microsoft.com/office/drawing/2014/main" id="{37BE4247-C5EB-38BF-1FC3-C5C9772C4437}"/>
                </a:ext>
              </a:extLst>
            </p:cNvPr>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Freeform 38">
              <a:extLst>
                <a:ext uri="{FF2B5EF4-FFF2-40B4-BE49-F238E27FC236}">
                  <a16:creationId xmlns:a16="http://schemas.microsoft.com/office/drawing/2014/main" id="{6529E803-2A8B-F3D6-57BB-5C2B01B4A2F0}"/>
                </a:ext>
              </a:extLst>
            </p:cNvPr>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2" name="Rectangle 61">
            <a:extLst>
              <a:ext uri="{FF2B5EF4-FFF2-40B4-BE49-F238E27FC236}">
                <a16:creationId xmlns:a16="http://schemas.microsoft.com/office/drawing/2014/main" id="{AE286803-F6C4-E535-F404-4C582E5AB893}"/>
              </a:ext>
            </a:extLst>
          </p:cNvPr>
          <p:cNvSpPr/>
          <p:nvPr/>
        </p:nvSpPr>
        <p:spPr>
          <a:xfrm>
            <a:off x="0" y="0"/>
            <a:ext cx="24288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a:extLst>
              <a:ext uri="{FF2B5EF4-FFF2-40B4-BE49-F238E27FC236}">
                <a16:creationId xmlns:a16="http://schemas.microsoft.com/office/drawing/2014/main" id="{0A9F7C99-730A-7E51-2D2E-F68D46B28255}"/>
              </a:ext>
            </a:extLst>
          </p:cNvPr>
          <p:cNvSpPr>
            <a:spLocks noGrp="1"/>
          </p:cNvSpPr>
          <p:nvPr>
            <p:ph type="title"/>
          </p:nvPr>
        </p:nvSpPr>
        <p:spPr bwMode="auto">
          <a:xfrm>
            <a:off x="2592388" y="623888"/>
            <a:ext cx="87868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4" name="Text Placeholder 2">
            <a:extLst>
              <a:ext uri="{FF2B5EF4-FFF2-40B4-BE49-F238E27FC236}">
                <a16:creationId xmlns:a16="http://schemas.microsoft.com/office/drawing/2014/main" id="{7DB38CBE-B73A-FF18-0256-512963C9BAC2}"/>
              </a:ext>
            </a:extLst>
          </p:cNvPr>
          <p:cNvSpPr>
            <a:spLocks noGrp="1"/>
          </p:cNvSpPr>
          <p:nvPr>
            <p:ph type="body" idx="1"/>
          </p:nvPr>
        </p:nvSpPr>
        <p:spPr bwMode="auto">
          <a:xfrm>
            <a:off x="2590800" y="2133600"/>
            <a:ext cx="878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9A806CF-AE7E-4681-3C46-E7BFCED345AA}"/>
              </a:ext>
            </a:extLst>
          </p:cNvPr>
          <p:cNvSpPr>
            <a:spLocks noGrp="1"/>
          </p:cNvSpPr>
          <p:nvPr>
            <p:ph type="dt" sz="half" idx="2"/>
          </p:nvPr>
        </p:nvSpPr>
        <p:spPr>
          <a:xfrm>
            <a:off x="10363200" y="6135688"/>
            <a:ext cx="1022350" cy="369887"/>
          </a:xfrm>
          <a:prstGeom prst="rect">
            <a:avLst/>
          </a:prstGeom>
        </p:spPr>
        <p:txBody>
          <a:bodyPr vert="horz" lIns="91440" tIns="45720" rIns="91440" bIns="45720" rtlCol="0" anchor="ctr"/>
          <a:lstStyle>
            <a:lvl1pPr algn="r" defTabSz="4572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51AE238C-CD87-1E29-98E7-6741EED6A94A}"/>
              </a:ext>
            </a:extLst>
          </p:cNvPr>
          <p:cNvSpPr>
            <a:spLocks noGrp="1"/>
          </p:cNvSpPr>
          <p:nvPr>
            <p:ph type="ftr" sz="quarter" idx="3"/>
          </p:nvPr>
        </p:nvSpPr>
        <p:spPr>
          <a:xfrm>
            <a:off x="2590800" y="6135688"/>
            <a:ext cx="7621588"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8436D40-A6A5-363C-EC88-FCD8B6B06D74}"/>
              </a:ext>
            </a:extLst>
          </p:cNvPr>
          <p:cNvSpPr>
            <a:spLocks noGrp="1"/>
          </p:cNvSpPr>
          <p:nvPr>
            <p:ph type="sldNum" sz="quarter" idx="4"/>
          </p:nvPr>
        </p:nvSpPr>
        <p:spPr bwMode="gray">
          <a:xfrm>
            <a:off x="681038" y="787400"/>
            <a:ext cx="78105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2000">
                <a:solidFill>
                  <a:srgbClr val="FEFFFF"/>
                </a:solidFill>
                <a:latin typeface="Century Gothic" panose="020B0502020202020204" pitchFamily="34" charset="0"/>
              </a:defRPr>
            </a:lvl1pPr>
          </a:lstStyle>
          <a:p>
            <a:fld id="{EADAC588-3068-43CA-89FF-D23B70D9EE3F}" type="slidenum">
              <a:rPr lang="en-US" altLang="en-US"/>
              <a:pPr/>
              <a:t>‹#›</a:t>
            </a:fld>
            <a:endParaRPr lang="en-US" altLang="en-US"/>
          </a:p>
        </p:txBody>
      </p:sp>
    </p:spTree>
    <p:extLst>
      <p:ext uri="{BB962C8B-B14F-4D97-AF65-F5344CB8AC3E}">
        <p14:creationId xmlns:p14="http://schemas.microsoft.com/office/powerpoint/2010/main" val="359177659"/>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 id="2147484268" r:id="rId14"/>
    <p:sldLayoutId id="2147484269" r:id="rId15"/>
    <p:sldLayoutId id="2147484270" r:id="rId16"/>
    <p:sldLayoutId id="2147484271" r:id="rId17"/>
    <p:sldLayoutId id="2147484285" r:id="rId18"/>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12192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2"/>
              </a:solidFill>
            </a:endParaRPr>
          </a:p>
        </p:txBody>
      </p:sp>
      <p:sp>
        <p:nvSpPr>
          <p:cNvPr id="10" name="Copyright" descr="©McGraw-Hill Education&#10;"/>
          <p:cNvSpPr txBox="1">
            <a:spLocks/>
          </p:cNvSpPr>
          <p:nvPr userDrawn="1"/>
        </p:nvSpPr>
        <p:spPr>
          <a:xfrm>
            <a:off x="0" y="6705600"/>
            <a:ext cx="207264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 2019 McGraw-Hill Education</a:t>
            </a:r>
          </a:p>
        </p:txBody>
      </p:sp>
    </p:spTree>
    <p:extLst>
      <p:ext uri="{BB962C8B-B14F-4D97-AF65-F5344CB8AC3E}">
        <p14:creationId xmlns:p14="http://schemas.microsoft.com/office/powerpoint/2010/main" val="2341719467"/>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Text Box 37">
            <a:extLst>
              <a:ext uri="{FF2B5EF4-FFF2-40B4-BE49-F238E27FC236}">
                <a16:creationId xmlns:a16="http://schemas.microsoft.com/office/drawing/2014/main" id="{937565AE-D237-2A8B-DCE1-D627D3960799}"/>
              </a:ext>
            </a:extLst>
          </p:cNvPr>
          <p:cNvSpPr txBox="1">
            <a:spLocks noChangeArrowheads="1"/>
          </p:cNvSpPr>
          <p:nvPr/>
        </p:nvSpPr>
        <p:spPr bwMode="auto">
          <a:xfrm>
            <a:off x="1291167" y="5216525"/>
            <a:ext cx="1337733" cy="274638"/>
          </a:xfrm>
          <a:prstGeom prst="rect">
            <a:avLst/>
          </a:prstGeom>
          <a:noFill/>
          <a:ln>
            <a:noFill/>
          </a:ln>
          <a:effec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6pPr>
            <a:lvl7pPr marL="29718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7pPr>
            <a:lvl8pPr marL="34290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8pPr>
            <a:lvl9pPr marL="3886200" indent="-228600" eaLnBrk="0" fontAlgn="base" hangingPunct="0">
              <a:spcBef>
                <a:spcPct val="34000"/>
              </a:spcBef>
              <a:spcAft>
                <a:spcPct val="0"/>
              </a:spcAft>
              <a:buClr>
                <a:schemeClr val="tx1"/>
              </a:buClr>
              <a:buSzPct val="100000"/>
              <a:buFont typeface="Symbol" pitchFamily="18" charset="2"/>
              <a:buChar char="·"/>
              <a:defRPr sz="1600">
                <a:solidFill>
                  <a:schemeClr val="tx1"/>
                </a:solidFill>
                <a:latin typeface="Arial" charset="0"/>
              </a:defRPr>
            </a:lvl9pPr>
          </a:lstStyle>
          <a:p>
            <a:pPr algn="r">
              <a:spcBef>
                <a:spcPct val="50000"/>
              </a:spcBef>
              <a:defRPr/>
            </a:pPr>
            <a:endParaRPr lang="en-US" sz="1200" dirty="0">
              <a:solidFill>
                <a:srgbClr val="000000"/>
              </a:solidFill>
              <a:ea typeface="ヒラギノ角ゴ Pro W3" charset="0"/>
            </a:endParaRPr>
          </a:p>
        </p:txBody>
      </p:sp>
      <p:sp>
        <p:nvSpPr>
          <p:cNvPr id="1027" name="Rectangle 2">
            <a:extLst>
              <a:ext uri="{FF2B5EF4-FFF2-40B4-BE49-F238E27FC236}">
                <a16:creationId xmlns:a16="http://schemas.microsoft.com/office/drawing/2014/main" id="{AB8F1A83-5CEA-4484-4BBF-1619CC6DD6A0}"/>
              </a:ext>
            </a:extLst>
          </p:cNvPr>
          <p:cNvSpPr>
            <a:spLocks noChangeArrowheads="1"/>
          </p:cNvSpPr>
          <p:nvPr userDrawn="1"/>
        </p:nvSpPr>
        <p:spPr bwMode="auto">
          <a:xfrm>
            <a:off x="0" y="0"/>
            <a:ext cx="12192000" cy="279400"/>
          </a:xfrm>
          <a:prstGeom prst="rect">
            <a:avLst/>
          </a:prstGeom>
          <a:solidFill>
            <a:srgbClr val="0072BA">
              <a:alpha val="20000"/>
            </a:srgbClr>
          </a:solidFill>
          <a:ln>
            <a:noFill/>
          </a:ln>
        </p:spPr>
        <p:txBody>
          <a:bodyPr lIns="90488" tIns="44450" rIns="90488" bIns="44450"/>
          <a:lstStyle>
            <a:lvl1pPr marL="169863" indent="-1698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34000"/>
              </a:spcBef>
              <a:buClr>
                <a:srgbClr val="000000"/>
              </a:buClr>
              <a:buSzPct val="100000"/>
              <a:buFont typeface="Symbol" panose="00000500000000000000" pitchFamily="18" charset="2"/>
              <a:buChar char="·"/>
              <a:defRPr/>
            </a:pPr>
            <a:endParaRPr lang="en-US" altLang="en-US" sz="1600">
              <a:solidFill>
                <a:srgbClr val="FFC221"/>
              </a:solidFill>
              <a:ea typeface="ヒラギノ角ゴ Pro W3"/>
              <a:cs typeface="ヒラギノ角ゴ Pro W3"/>
            </a:endParaRPr>
          </a:p>
        </p:txBody>
      </p:sp>
      <p:sp>
        <p:nvSpPr>
          <p:cNvPr id="1028" name="Rectangle 10">
            <a:extLst>
              <a:ext uri="{FF2B5EF4-FFF2-40B4-BE49-F238E27FC236}">
                <a16:creationId xmlns:a16="http://schemas.microsoft.com/office/drawing/2014/main" id="{DBB6189B-5A2B-16B5-64E8-D0C1BA427237}"/>
              </a:ext>
            </a:extLst>
          </p:cNvPr>
          <p:cNvSpPr>
            <a:spLocks noChangeArrowheads="1"/>
          </p:cNvSpPr>
          <p:nvPr userDrawn="1"/>
        </p:nvSpPr>
        <p:spPr bwMode="auto">
          <a:xfrm>
            <a:off x="0" y="6604000"/>
            <a:ext cx="12192000" cy="254000"/>
          </a:xfrm>
          <a:prstGeom prst="rect">
            <a:avLst/>
          </a:prstGeom>
          <a:solidFill>
            <a:srgbClr val="0072BA">
              <a:alpha val="20000"/>
            </a:srgbClr>
          </a:solidFill>
          <a:ln>
            <a:noFill/>
          </a:ln>
        </p:spPr>
        <p:txBody>
          <a:bodyPr lIns="90488" tIns="44450" rIns="90488" bIns="44450"/>
          <a:lstStyle>
            <a:lvl1pPr marL="169863" indent="-1698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34000"/>
              </a:spcBef>
              <a:buClr>
                <a:srgbClr val="000000"/>
              </a:buClr>
              <a:buSzPct val="100000"/>
              <a:buFont typeface="Symbol" panose="00000500000000000000" pitchFamily="18" charset="2"/>
              <a:buChar char="·"/>
              <a:defRPr/>
            </a:pPr>
            <a:endParaRPr lang="en-US" altLang="en-US" sz="1600">
              <a:solidFill>
                <a:srgbClr val="000000"/>
              </a:solidFill>
              <a:ea typeface="ヒラギノ角ゴ Pro W3"/>
              <a:cs typeface="ヒラギノ角ゴ Pro W3"/>
            </a:endParaRPr>
          </a:p>
        </p:txBody>
      </p:sp>
      <p:pic>
        <p:nvPicPr>
          <p:cNvPr id="1029" name="Picture 3">
            <a:extLst>
              <a:ext uri="{FF2B5EF4-FFF2-40B4-BE49-F238E27FC236}">
                <a16:creationId xmlns:a16="http://schemas.microsoft.com/office/drawing/2014/main" id="{848F4BF0-47E4-97ED-4EEE-33B183D97C1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8534" y="98426"/>
            <a:ext cx="81703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5">
            <a:extLst>
              <a:ext uri="{FF2B5EF4-FFF2-40B4-BE49-F238E27FC236}">
                <a16:creationId xmlns:a16="http://schemas.microsoft.com/office/drawing/2014/main" id="{A9EDBA66-AED5-A7BA-9047-5E27CB56694D}"/>
              </a:ext>
            </a:extLst>
          </p:cNvPr>
          <p:cNvSpPr txBox="1">
            <a:spLocks noChangeArrowheads="1"/>
          </p:cNvSpPr>
          <p:nvPr userDrawn="1"/>
        </p:nvSpPr>
        <p:spPr bwMode="auto">
          <a:xfrm>
            <a:off x="11235267" y="6629400"/>
            <a:ext cx="956733" cy="228600"/>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defRPr/>
            </a:pPr>
            <a:fld id="{0496F020-0FF6-429E-9B62-4160CE35523F}" type="slidenum">
              <a:rPr lang="en-US" altLang="en-US" sz="900" smtClean="0">
                <a:solidFill>
                  <a:srgbClr val="000000"/>
                </a:solidFill>
                <a:ea typeface="ヒラギノ角ゴ Pro W3"/>
                <a:cs typeface="ヒラギノ角ゴ Pro W3"/>
              </a:rPr>
              <a:pPr algn="r">
                <a:spcBef>
                  <a:spcPct val="50000"/>
                </a:spcBef>
                <a:defRPr/>
              </a:pPr>
              <a:t>‹#›</a:t>
            </a:fld>
            <a:endParaRPr lang="en-US" altLang="en-US" sz="900">
              <a:solidFill>
                <a:srgbClr val="000000"/>
              </a:solidFill>
              <a:ea typeface="ヒラギノ角ゴ Pro W3"/>
              <a:cs typeface="ヒラギノ角ゴ Pro W3"/>
            </a:endParaRPr>
          </a:p>
        </p:txBody>
      </p:sp>
      <p:sp>
        <p:nvSpPr>
          <p:cNvPr id="7" name="Text Box 1060">
            <a:extLst>
              <a:ext uri="{FF2B5EF4-FFF2-40B4-BE49-F238E27FC236}">
                <a16:creationId xmlns:a16="http://schemas.microsoft.com/office/drawing/2014/main" id="{270322C2-E682-3828-4456-5BC764BE7D96}"/>
              </a:ext>
            </a:extLst>
          </p:cNvPr>
          <p:cNvSpPr txBox="1">
            <a:spLocks noChangeArrowheads="1"/>
          </p:cNvSpPr>
          <p:nvPr userDrawn="1"/>
        </p:nvSpPr>
        <p:spPr bwMode="auto">
          <a:xfrm>
            <a:off x="0" y="6629400"/>
            <a:ext cx="12192000" cy="2159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800" dirty="0"/>
              <a:t>Copyright © McGraw Hill LLC. All rights reserved. No reproduction or distribution without the prior written consent of McGraw Hill LLC.</a:t>
            </a:r>
          </a:p>
        </p:txBody>
      </p:sp>
    </p:spTree>
    <p:extLst>
      <p:ext uri="{BB962C8B-B14F-4D97-AF65-F5344CB8AC3E}">
        <p14:creationId xmlns:p14="http://schemas.microsoft.com/office/powerpoint/2010/main" val="2931390302"/>
      </p:ext>
    </p:extLst>
  </p:cSld>
  <p:clrMap bg1="lt1" tx1="dk1" bg2="lt2" tx2="dk2" accent1="accent1" accent2="accent2" accent3="accent3" accent4="accent4" accent5="accent5" accent6="accent6" hlink="hlink" folHlink="folHlink"/>
  <p:sldLayoutIdLst>
    <p:sldLayoutId id="2147484287" r:id="rId1"/>
    <p:sldLayoutId id="2147484288" r:id="rId2"/>
  </p:sldLayoutIdLst>
  <p:transition/>
  <p:txStyles>
    <p:titleStyle>
      <a:lvl1pPr algn="l" rtl="0" eaLnBrk="0" fontAlgn="base" hangingPunct="0">
        <a:spcBef>
          <a:spcPct val="0"/>
        </a:spcBef>
        <a:spcAft>
          <a:spcPct val="0"/>
        </a:spcAft>
        <a:defRPr sz="2400" b="1">
          <a:solidFill>
            <a:srgbClr val="FF0000"/>
          </a:solidFill>
          <a:latin typeface="+mj-lt"/>
          <a:ea typeface="ヒラギノ角ゴ Pro W3" charset="0"/>
          <a:cs typeface="ヒラギノ角ゴ Pro W3" charset="0"/>
        </a:defRPr>
      </a:lvl1pPr>
      <a:lvl2pPr algn="l" rtl="0" eaLnBrk="0" fontAlgn="base" hangingPunct="0">
        <a:spcBef>
          <a:spcPct val="0"/>
        </a:spcBef>
        <a:spcAft>
          <a:spcPct val="0"/>
        </a:spcAft>
        <a:defRPr sz="2400" b="1">
          <a:solidFill>
            <a:srgbClr val="FF0000"/>
          </a:solidFill>
          <a:latin typeface="Arial" charset="0"/>
          <a:ea typeface="ヒラギノ角ゴ Pro W3" charset="0"/>
          <a:cs typeface="ヒラギノ角ゴ Pro W3" charset="0"/>
        </a:defRPr>
      </a:lvl2pPr>
      <a:lvl3pPr algn="l" rtl="0" eaLnBrk="0" fontAlgn="base" hangingPunct="0">
        <a:spcBef>
          <a:spcPct val="0"/>
        </a:spcBef>
        <a:spcAft>
          <a:spcPct val="0"/>
        </a:spcAft>
        <a:defRPr sz="2400" b="1">
          <a:solidFill>
            <a:srgbClr val="FF0000"/>
          </a:solidFill>
          <a:latin typeface="Arial" charset="0"/>
          <a:ea typeface="ヒラギノ角ゴ Pro W3" charset="0"/>
          <a:cs typeface="ヒラギノ角ゴ Pro W3" charset="0"/>
        </a:defRPr>
      </a:lvl3pPr>
      <a:lvl4pPr algn="l" rtl="0" eaLnBrk="0" fontAlgn="base" hangingPunct="0">
        <a:spcBef>
          <a:spcPct val="0"/>
        </a:spcBef>
        <a:spcAft>
          <a:spcPct val="0"/>
        </a:spcAft>
        <a:defRPr sz="2400" b="1">
          <a:solidFill>
            <a:srgbClr val="FF0000"/>
          </a:solidFill>
          <a:latin typeface="Arial" charset="0"/>
          <a:ea typeface="ヒラギノ角ゴ Pro W3" charset="0"/>
          <a:cs typeface="ヒラギノ角ゴ Pro W3" charset="0"/>
        </a:defRPr>
      </a:lvl4pPr>
      <a:lvl5pPr algn="l" rtl="0" eaLnBrk="0" fontAlgn="base" hangingPunct="0">
        <a:spcBef>
          <a:spcPct val="0"/>
        </a:spcBef>
        <a:spcAft>
          <a:spcPct val="0"/>
        </a:spcAft>
        <a:defRPr sz="2400" b="1">
          <a:solidFill>
            <a:srgbClr val="FF0000"/>
          </a:solidFill>
          <a:latin typeface="Arial" charset="0"/>
          <a:ea typeface="ヒラギノ角ゴ Pro W3" charset="0"/>
          <a:cs typeface="ヒラギノ角ゴ Pro W3" charset="0"/>
        </a:defRPr>
      </a:lvl5pPr>
      <a:lvl6pPr marL="457200" algn="l" rtl="0" eaLnBrk="0" fontAlgn="base" hangingPunct="0">
        <a:spcBef>
          <a:spcPct val="0"/>
        </a:spcBef>
        <a:spcAft>
          <a:spcPct val="0"/>
        </a:spcAft>
        <a:defRPr sz="2400">
          <a:solidFill>
            <a:srgbClr val="FFCD00"/>
          </a:solidFill>
          <a:latin typeface="Arial" charset="0"/>
        </a:defRPr>
      </a:lvl6pPr>
      <a:lvl7pPr marL="914400" algn="l" rtl="0" eaLnBrk="0" fontAlgn="base" hangingPunct="0">
        <a:spcBef>
          <a:spcPct val="0"/>
        </a:spcBef>
        <a:spcAft>
          <a:spcPct val="0"/>
        </a:spcAft>
        <a:defRPr sz="2400">
          <a:solidFill>
            <a:srgbClr val="FFCD00"/>
          </a:solidFill>
          <a:latin typeface="Arial" charset="0"/>
        </a:defRPr>
      </a:lvl7pPr>
      <a:lvl8pPr marL="1371600" algn="l" rtl="0" eaLnBrk="0" fontAlgn="base" hangingPunct="0">
        <a:spcBef>
          <a:spcPct val="0"/>
        </a:spcBef>
        <a:spcAft>
          <a:spcPct val="0"/>
        </a:spcAft>
        <a:defRPr sz="2400">
          <a:solidFill>
            <a:srgbClr val="FFCD00"/>
          </a:solidFill>
          <a:latin typeface="Arial" charset="0"/>
        </a:defRPr>
      </a:lvl8pPr>
      <a:lvl9pPr marL="1828800" algn="l" rtl="0" eaLnBrk="0" fontAlgn="base" hangingPunct="0">
        <a:spcBef>
          <a:spcPct val="0"/>
        </a:spcBef>
        <a:spcAft>
          <a:spcPct val="0"/>
        </a:spcAft>
        <a:defRPr sz="2400">
          <a:solidFill>
            <a:srgbClr val="FFCD00"/>
          </a:solidFill>
          <a:latin typeface="Arial" charset="0"/>
        </a:defRPr>
      </a:lvl9pPr>
    </p:titleStyle>
    <p:bodyStyle>
      <a:lvl1pPr marL="169863" indent="-169863" algn="l" rtl="0" eaLnBrk="0" fontAlgn="base" hangingPunct="0">
        <a:spcBef>
          <a:spcPct val="34000"/>
        </a:spcBef>
        <a:spcAft>
          <a:spcPct val="0"/>
        </a:spcAft>
        <a:buClr>
          <a:schemeClr val="tx1"/>
        </a:buClr>
        <a:buSzPct val="100000"/>
        <a:buFont typeface="Symbol" panose="05050102010706020507" pitchFamily="18" charset="2"/>
        <a:buChar char="·"/>
        <a:defRPr sz="1600">
          <a:solidFill>
            <a:schemeClr val="tx1"/>
          </a:solidFill>
          <a:latin typeface="+mn-lt"/>
          <a:ea typeface="ヒラギノ角ゴ Pro W3" charset="0"/>
          <a:cs typeface="ヒラギノ角ゴ Pro W3" charset="0"/>
        </a:defRPr>
      </a:lvl1pPr>
      <a:lvl2pPr marL="574675" indent="-290513" algn="l" rtl="0" eaLnBrk="0" fontAlgn="base" hangingPunct="0">
        <a:spcBef>
          <a:spcPct val="20000"/>
        </a:spcBef>
        <a:spcAft>
          <a:spcPct val="0"/>
        </a:spcAft>
        <a:buSzPct val="100000"/>
        <a:buFont typeface="Symbol" panose="05050102010706020507" pitchFamily="18" charset="2"/>
        <a:buChar char="·"/>
        <a:defRPr sz="1600">
          <a:solidFill>
            <a:schemeClr val="tx1"/>
          </a:solidFill>
          <a:latin typeface="+mn-lt"/>
          <a:ea typeface="ヒラギノ角ゴ Pro W3" charset="0"/>
          <a:cs typeface="ヒラギノ角ゴ Pro W3" charset="0"/>
        </a:defRPr>
      </a:lvl2pPr>
      <a:lvl3pPr marL="914400" indent="-222250" algn="l" rtl="0" eaLnBrk="0" fontAlgn="base" hangingPunct="0">
        <a:spcBef>
          <a:spcPct val="20000"/>
        </a:spcBef>
        <a:spcAft>
          <a:spcPct val="0"/>
        </a:spcAft>
        <a:buClr>
          <a:srgbClr val="669999"/>
        </a:buClr>
        <a:buSzPct val="100000"/>
        <a:buFont typeface="Symbol" panose="05050102010706020507" pitchFamily="18" charset="2"/>
        <a:buChar char="·"/>
        <a:defRPr sz="1600">
          <a:solidFill>
            <a:schemeClr val="tx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SzPct val="100000"/>
        <a:buChar char="–"/>
        <a:defRPr sz="1400">
          <a:solidFill>
            <a:schemeClr val="bg2"/>
          </a:solidFill>
          <a:latin typeface="Tahoma" charset="0"/>
          <a:ea typeface="ヒラギノ角ゴ Pro W3" charset="0"/>
          <a:cs typeface="ヒラギノ角ゴ Pro W3" charset="0"/>
        </a:defRPr>
      </a:lvl4pPr>
      <a:lvl5pPr marL="2057400" indent="-228600" algn="l" rtl="0" eaLnBrk="0" fontAlgn="base" hangingPunct="0">
        <a:spcBef>
          <a:spcPct val="20000"/>
        </a:spcBef>
        <a:spcAft>
          <a:spcPct val="0"/>
        </a:spcAft>
        <a:buSzPct val="100000"/>
        <a:buChar char="»"/>
        <a:defRPr sz="2000">
          <a:solidFill>
            <a:schemeClr val="tx1"/>
          </a:solidFill>
          <a:latin typeface="Tahoma" charset="0"/>
          <a:ea typeface="ヒラギノ角ゴ Pro W3" charset="0"/>
          <a:cs typeface="ヒラギノ角ゴ Pro W3" charset="0"/>
        </a:defRPr>
      </a:lvl5pPr>
      <a:lvl6pPr marL="2514600" indent="-228600" algn="l" rtl="0" eaLnBrk="0" fontAlgn="base" hangingPunct="0">
        <a:spcBef>
          <a:spcPct val="20000"/>
        </a:spcBef>
        <a:spcAft>
          <a:spcPct val="0"/>
        </a:spcAft>
        <a:buSzPct val="100000"/>
        <a:buChar char="»"/>
        <a:defRPr sz="2000">
          <a:solidFill>
            <a:schemeClr val="tx1"/>
          </a:solidFill>
          <a:latin typeface="Tahoma" charset="0"/>
        </a:defRPr>
      </a:lvl6pPr>
      <a:lvl7pPr marL="2971800" indent="-228600" algn="l" rtl="0" eaLnBrk="0" fontAlgn="base" hangingPunct="0">
        <a:spcBef>
          <a:spcPct val="20000"/>
        </a:spcBef>
        <a:spcAft>
          <a:spcPct val="0"/>
        </a:spcAft>
        <a:buSzPct val="100000"/>
        <a:buChar char="»"/>
        <a:defRPr sz="2000">
          <a:solidFill>
            <a:schemeClr val="tx1"/>
          </a:solidFill>
          <a:latin typeface="Tahoma" charset="0"/>
        </a:defRPr>
      </a:lvl7pPr>
      <a:lvl8pPr marL="3429000" indent="-228600" algn="l" rtl="0" eaLnBrk="0" fontAlgn="base" hangingPunct="0">
        <a:spcBef>
          <a:spcPct val="20000"/>
        </a:spcBef>
        <a:spcAft>
          <a:spcPct val="0"/>
        </a:spcAft>
        <a:buSzPct val="100000"/>
        <a:buChar char="»"/>
        <a:defRPr sz="2000">
          <a:solidFill>
            <a:schemeClr val="tx1"/>
          </a:solidFill>
          <a:latin typeface="Tahoma" charset="0"/>
        </a:defRPr>
      </a:lvl8pPr>
      <a:lvl9pPr marL="3886200" indent="-228600" algn="l" rtl="0" eaLnBrk="0" fontAlgn="base" hangingPunct="0">
        <a:spcBef>
          <a:spcPct val="20000"/>
        </a:spcBef>
        <a:spcAft>
          <a:spcPct val="0"/>
        </a:spcAft>
        <a:buSzPct val="100000"/>
        <a:buChar char="»"/>
        <a:defRPr sz="2000">
          <a:solidFill>
            <a:schemeClr val="tx1"/>
          </a:solidFill>
          <a:latin typeface="Tahom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4.bin"/><Relationship Id="rId1" Type="http://schemas.openxmlformats.org/officeDocument/2006/relationships/slideLayout" Target="../slideLayouts/slideLayout42.xml"/><Relationship Id="rId6" Type="http://schemas.openxmlformats.org/officeDocument/2006/relationships/image" Target="../media/image15.jpeg"/><Relationship Id="rId5" Type="http://schemas.openxmlformats.org/officeDocument/2006/relationships/image" Target="../media/image17.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hyperlink" Target="http://www.physicsclassroom.com/class/1dkin/U1L1c.cfm" TargetMode="Externa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6.bin"/><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7.bin"/><Relationship Id="rId1" Type="http://schemas.openxmlformats.org/officeDocument/2006/relationships/slideLayout" Target="../slideLayouts/slideLayout42.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8.bin"/><Relationship Id="rId1" Type="http://schemas.openxmlformats.org/officeDocument/2006/relationships/slideLayout" Target="../slideLayouts/slideLayout4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9.bin"/><Relationship Id="rId1" Type="http://schemas.openxmlformats.org/officeDocument/2006/relationships/slideLayout" Target="../slideLayouts/slideLayout42.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10.bin"/><Relationship Id="rId1" Type="http://schemas.openxmlformats.org/officeDocument/2006/relationships/slideLayout" Target="../slideLayouts/slideLayout42.xml"/><Relationship Id="rId6" Type="http://schemas.openxmlformats.org/officeDocument/2006/relationships/oleObject" Target="../embeddings/oleObject12.bin"/><Relationship Id="rId5" Type="http://schemas.openxmlformats.org/officeDocument/2006/relationships/image" Target="../media/image30.wmf"/><Relationship Id="rId4"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32.jpeg"/><Relationship Id="rId1" Type="http://schemas.openxmlformats.org/officeDocument/2006/relationships/slideLayout" Target="../slideLayouts/slideLayout42.xml"/><Relationship Id="rId4" Type="http://schemas.openxmlformats.org/officeDocument/2006/relationships/image" Target="../media/image3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dirty="0">
                <a:solidFill>
                  <a:srgbClr val="1E3482"/>
                </a:solidFill>
                <a:latin typeface="Comic Sans MS" panose="030F0702030302020204" pitchFamily="66" charset="0"/>
              </a:rPr>
              <a:t>Chapter</a:t>
            </a:r>
            <a:r>
              <a:rPr lang="en-US" sz="2800" dirty="0">
                <a:solidFill>
                  <a:srgbClr val="1E3482"/>
                </a:solidFill>
                <a:latin typeface="Comic Sans MS" panose="030F0702030302020204" pitchFamily="66" charset="0"/>
              </a:rPr>
              <a:t> 2</a:t>
            </a:r>
          </a:p>
        </p:txBody>
      </p:sp>
      <p:sp>
        <p:nvSpPr>
          <p:cNvPr id="8" name="Subtitle 2"/>
          <p:cNvSpPr>
            <a:spLocks noGrp="1"/>
          </p:cNvSpPr>
          <p:nvPr>
            <p:ph type="subTitle" idx="1"/>
          </p:nvPr>
        </p:nvSpPr>
        <p:spPr/>
        <p:txBody>
          <a:bodyPr anchor="ctr"/>
          <a:lstStyle/>
          <a:p>
            <a:pPr>
              <a:spcBef>
                <a:spcPct val="0"/>
              </a:spcBef>
            </a:pPr>
            <a:r>
              <a:rPr lang="en-US" altLang="en-US" dirty="0">
                <a:latin typeface="Comic Sans MS" panose="030F0702030302020204" pitchFamily="66" charset="0"/>
              </a:rPr>
              <a:t>Describing Motion</a:t>
            </a:r>
          </a:p>
        </p:txBody>
      </p:sp>
      <p:sp>
        <p:nvSpPr>
          <p:cNvPr id="10" name="Text Placeholder 9">
            <a:extLst>
              <a:ext uri="{FF2B5EF4-FFF2-40B4-BE49-F238E27FC236}">
                <a16:creationId xmlns:a16="http://schemas.microsoft.com/office/drawing/2014/main" id="{67A5BA0B-10A2-4BD0-A7C0-A7FEDE6F9F94}"/>
              </a:ext>
            </a:extLst>
          </p:cNvPr>
          <p:cNvSpPr>
            <a:spLocks noGrp="1"/>
          </p:cNvSpPr>
          <p:nvPr>
            <p:ph type="body" sz="quarter" idx="10"/>
          </p:nvPr>
        </p:nvSpPr>
        <p:spPr>
          <a:xfrm>
            <a:off x="576539" y="4609280"/>
            <a:ext cx="6510061" cy="1188720"/>
          </a:xfrm>
        </p:spPr>
        <p:txBody>
          <a:bodyPr/>
          <a:lstStyle/>
          <a:p>
            <a:r>
              <a:rPr lang="en-US" sz="2000" dirty="0">
                <a:solidFill>
                  <a:srgbClr val="1E3482"/>
                </a:solidFill>
                <a:latin typeface="Comic Sans MS" panose="030F0702030302020204" pitchFamily="66" charset="0"/>
              </a:rPr>
              <a:t>The Physics of Everyday Phenomena</a:t>
            </a:r>
          </a:p>
          <a:p>
            <a:endParaRPr lang="en-US" noProof="0" dirty="0">
              <a:solidFill>
                <a:schemeClr val="tx1"/>
              </a:solidFill>
              <a:latin typeface="+mn-lt"/>
            </a:endParaRPr>
          </a:p>
        </p:txBody>
      </p:sp>
      <p:sp>
        <p:nvSpPr>
          <p:cNvPr id="9" name="Footer Placeholder 17">
            <a:extLst>
              <a:ext uri="{FF2B5EF4-FFF2-40B4-BE49-F238E27FC236}">
                <a16:creationId xmlns:a16="http://schemas.microsoft.com/office/drawing/2014/main" id="{26EEFF08-5DCD-4E36-90BB-457C758AE501}"/>
              </a:ext>
            </a:extLst>
          </p:cNvPr>
          <p:cNvSpPr txBox="1">
            <a:spLocks/>
          </p:cNvSpPr>
          <p:nvPr/>
        </p:nvSpPr>
        <p:spPr>
          <a:xfrm>
            <a:off x="1524000" y="6477000"/>
            <a:ext cx="9131300" cy="381000"/>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 dirty="0"/>
              <a:t>Copyright 2022 © McGraw Hill LLC. All rights reserved. No reproduction or distribution without the prior written consent of McGraw Hill LLC.</a:t>
            </a:r>
          </a:p>
        </p:txBody>
      </p:sp>
      <p:sp>
        <p:nvSpPr>
          <p:cNvPr id="2" name="TextBox 1">
            <a:extLst>
              <a:ext uri="{FF2B5EF4-FFF2-40B4-BE49-F238E27FC236}">
                <a16:creationId xmlns:a16="http://schemas.microsoft.com/office/drawing/2014/main" id="{08298BAA-04C4-436B-97AA-E41D59996E95}"/>
              </a:ext>
            </a:extLst>
          </p:cNvPr>
          <p:cNvSpPr txBox="1"/>
          <p:nvPr/>
        </p:nvSpPr>
        <p:spPr>
          <a:xfrm>
            <a:off x="6716642" y="3200400"/>
            <a:ext cx="4332358" cy="954107"/>
          </a:xfrm>
          <a:prstGeom prst="rect">
            <a:avLst/>
          </a:prstGeom>
          <a:noFill/>
        </p:spPr>
        <p:txBody>
          <a:bodyPr wrap="square" rtlCol="0">
            <a:spAutoFit/>
          </a:bodyPr>
          <a:lstStyle/>
          <a:p>
            <a:r>
              <a:rPr lang="en-US" sz="2800" b="1" dirty="0">
                <a:solidFill>
                  <a:srgbClr val="FF0000"/>
                </a:solidFill>
                <a:latin typeface="Comic Sans MS" panose="030F0702030302020204" pitchFamily="66" charset="0"/>
              </a:rPr>
              <a:t>Exam 1 study guide problems posted</a:t>
            </a:r>
          </a:p>
        </p:txBody>
      </p:sp>
    </p:spTree>
    <p:extLst>
      <p:ext uri="{BB962C8B-B14F-4D97-AF65-F5344CB8AC3E}">
        <p14:creationId xmlns:p14="http://schemas.microsoft.com/office/powerpoint/2010/main" val="428478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Average Speed</a:t>
            </a:r>
            <a:r>
              <a:rPr lang="en-US" altLang="en-US" sz="1600" dirty="0">
                <a:latin typeface="Comic Sans MS" panose="030F0702030302020204" pitchFamily="66" charset="0"/>
              </a:rPr>
              <a:t> 1</a:t>
            </a:r>
            <a:endParaRPr lang="en-US" sz="1600" dirty="0">
              <a:latin typeface="Comic Sans MS" panose="030F0702030302020204" pitchFamily="66" charset="0"/>
            </a:endParaRPr>
          </a:p>
        </p:txBody>
      </p:sp>
      <p:sp>
        <p:nvSpPr>
          <p:cNvPr id="3" name="Content Placeholder 2"/>
          <p:cNvSpPr>
            <a:spLocks noGrp="1"/>
          </p:cNvSpPr>
          <p:nvPr>
            <p:ph idx="1"/>
          </p:nvPr>
        </p:nvSpPr>
        <p:spPr>
          <a:xfrm>
            <a:off x="838200" y="1295400"/>
            <a:ext cx="5257800" cy="4859054"/>
          </a:xfrm>
        </p:spPr>
        <p:txBody>
          <a:bodyPr>
            <a:noAutofit/>
          </a:bodyPr>
          <a:lstStyle/>
          <a:p>
            <a:pPr>
              <a:spcBef>
                <a:spcPts val="600"/>
              </a:spcBef>
            </a:pPr>
            <a:r>
              <a:rPr lang="en-US" altLang="en-US" sz="2800" dirty="0">
                <a:latin typeface="Comic Sans MS" panose="030F0702030302020204" pitchFamily="66" charset="0"/>
              </a:rPr>
              <a:t>Kingman to Flagstaff:</a:t>
            </a:r>
          </a:p>
          <a:p>
            <a:pPr>
              <a:spcBef>
                <a:spcPts val="600"/>
              </a:spcBef>
            </a:pPr>
            <a:r>
              <a:rPr lang="en-US" altLang="en-US" sz="2800" dirty="0">
                <a:latin typeface="Comic Sans MS" panose="030F0702030302020204" pitchFamily="66" charset="0"/>
              </a:rPr>
              <a:t>120 mi </a:t>
            </a:r>
            <a:r>
              <a:rPr lang="en-US" altLang="en-US" sz="2800" dirty="0">
                <a:latin typeface="Comic Sans MS" panose="030F0702030302020204" pitchFamily="66" charset="0"/>
                <a:sym typeface="Symbol" panose="05050102010706020507" pitchFamily="18" charset="2"/>
              </a:rPr>
              <a:t>÷ 2.4 </a:t>
            </a:r>
            <a:r>
              <a:rPr lang="en-US" altLang="en-US" sz="2800" dirty="0" err="1">
                <a:latin typeface="Comic Sans MS" panose="030F0702030302020204" pitchFamily="66" charset="0"/>
                <a:sym typeface="Symbol" panose="05050102010706020507" pitchFamily="18" charset="2"/>
              </a:rPr>
              <a:t>hr</a:t>
            </a:r>
            <a:r>
              <a:rPr lang="en-US" altLang="en-US" sz="2800" dirty="0">
                <a:latin typeface="Comic Sans MS" panose="030F0702030302020204" pitchFamily="66" charset="0"/>
                <a:sym typeface="Symbol" panose="05050102010706020507" pitchFamily="18" charset="2"/>
              </a:rPr>
              <a:t> = 50.0 mph</a:t>
            </a:r>
          </a:p>
          <a:p>
            <a:pPr>
              <a:spcBef>
                <a:spcPts val="600"/>
              </a:spcBef>
            </a:pPr>
            <a:r>
              <a:rPr lang="en-US" altLang="en-US" sz="2800" dirty="0">
                <a:latin typeface="Comic Sans MS" panose="030F0702030302020204" pitchFamily="66" charset="0"/>
                <a:sym typeface="Symbol" panose="05050102010706020507" pitchFamily="18" charset="2"/>
              </a:rPr>
              <a:t>Flagstaff to Phoenix:</a:t>
            </a:r>
          </a:p>
          <a:p>
            <a:pPr>
              <a:spcBef>
                <a:spcPts val="600"/>
              </a:spcBef>
            </a:pPr>
            <a:r>
              <a:rPr lang="en-US" altLang="en-US" sz="2800" dirty="0">
                <a:latin typeface="Comic Sans MS" panose="030F0702030302020204" pitchFamily="66" charset="0"/>
                <a:sym typeface="Symbol" panose="05050102010706020507" pitchFamily="18" charset="2"/>
              </a:rPr>
              <a:t>140 mi ÷ 2.6 </a:t>
            </a:r>
            <a:r>
              <a:rPr lang="en-US" altLang="en-US" sz="2800" dirty="0" err="1">
                <a:latin typeface="Comic Sans MS" panose="030F0702030302020204" pitchFamily="66" charset="0"/>
                <a:sym typeface="Symbol" panose="05050102010706020507" pitchFamily="18" charset="2"/>
              </a:rPr>
              <a:t>hr</a:t>
            </a:r>
            <a:r>
              <a:rPr lang="en-US" altLang="en-US" sz="2800" dirty="0">
                <a:latin typeface="Comic Sans MS" panose="030F0702030302020204" pitchFamily="66" charset="0"/>
                <a:sym typeface="Symbol" panose="05050102010706020507" pitchFamily="18" charset="2"/>
              </a:rPr>
              <a:t> = 53.8 mph</a:t>
            </a:r>
          </a:p>
          <a:p>
            <a:pPr>
              <a:spcBef>
                <a:spcPts val="600"/>
              </a:spcBef>
            </a:pPr>
            <a:r>
              <a:rPr lang="en-US" altLang="en-US" sz="2800" dirty="0">
                <a:latin typeface="Comic Sans MS" panose="030F0702030302020204" pitchFamily="66" charset="0"/>
                <a:sym typeface="Symbol" panose="05050102010706020507" pitchFamily="18" charset="2"/>
              </a:rPr>
              <a:t>Total trip:</a:t>
            </a:r>
          </a:p>
          <a:p>
            <a:pPr>
              <a:spcBef>
                <a:spcPts val="600"/>
              </a:spcBef>
            </a:pPr>
            <a:r>
              <a:rPr lang="en-US" altLang="en-US" sz="2800" dirty="0">
                <a:latin typeface="Comic Sans MS" panose="030F0702030302020204" pitchFamily="66" charset="0"/>
                <a:sym typeface="Symbol" panose="05050102010706020507" pitchFamily="18" charset="2"/>
              </a:rPr>
              <a:t>120 mi + 140 mi = 260 mi</a:t>
            </a:r>
          </a:p>
          <a:p>
            <a:pPr>
              <a:spcBef>
                <a:spcPts val="600"/>
              </a:spcBef>
            </a:pPr>
            <a:r>
              <a:rPr lang="en-US" altLang="en-US" sz="2800" dirty="0">
                <a:latin typeface="Comic Sans MS" panose="030F0702030302020204" pitchFamily="66" charset="0"/>
                <a:sym typeface="Symbol" panose="05050102010706020507" pitchFamily="18" charset="2"/>
              </a:rPr>
              <a:t>2.4 </a:t>
            </a:r>
            <a:r>
              <a:rPr lang="en-US" altLang="en-US" sz="2800" dirty="0" err="1">
                <a:latin typeface="Comic Sans MS" panose="030F0702030302020204" pitchFamily="66" charset="0"/>
                <a:sym typeface="Symbol" panose="05050102010706020507" pitchFamily="18" charset="2"/>
              </a:rPr>
              <a:t>hr</a:t>
            </a:r>
            <a:r>
              <a:rPr lang="en-US" altLang="en-US" sz="2800" dirty="0">
                <a:latin typeface="Comic Sans MS" panose="030F0702030302020204" pitchFamily="66" charset="0"/>
                <a:sym typeface="Symbol" panose="05050102010706020507" pitchFamily="18" charset="2"/>
              </a:rPr>
              <a:t> + 2.6 </a:t>
            </a:r>
            <a:r>
              <a:rPr lang="en-US" altLang="en-US" sz="2800" dirty="0" err="1">
                <a:latin typeface="Comic Sans MS" panose="030F0702030302020204" pitchFamily="66" charset="0"/>
                <a:sym typeface="Symbol" panose="05050102010706020507" pitchFamily="18" charset="2"/>
              </a:rPr>
              <a:t>hr</a:t>
            </a:r>
            <a:r>
              <a:rPr lang="en-US" altLang="en-US" sz="2800" dirty="0">
                <a:latin typeface="Comic Sans MS" panose="030F0702030302020204" pitchFamily="66" charset="0"/>
                <a:sym typeface="Symbol" panose="05050102010706020507" pitchFamily="18" charset="2"/>
              </a:rPr>
              <a:t> = 5.0 </a:t>
            </a:r>
            <a:r>
              <a:rPr lang="en-US" altLang="en-US" sz="2800" dirty="0" err="1">
                <a:latin typeface="Comic Sans MS" panose="030F0702030302020204" pitchFamily="66" charset="0"/>
                <a:sym typeface="Symbol" panose="05050102010706020507" pitchFamily="18" charset="2"/>
              </a:rPr>
              <a:t>hr</a:t>
            </a:r>
            <a:endParaRPr lang="en-US" altLang="en-US" sz="2800" dirty="0">
              <a:latin typeface="Comic Sans MS" panose="030F0702030302020204" pitchFamily="66" charset="0"/>
              <a:sym typeface="Symbol" panose="05050102010706020507" pitchFamily="18" charset="2"/>
            </a:endParaRPr>
          </a:p>
          <a:p>
            <a:pPr>
              <a:spcBef>
                <a:spcPts val="600"/>
              </a:spcBef>
            </a:pPr>
            <a:r>
              <a:rPr lang="en-US" altLang="en-US" sz="2800" dirty="0">
                <a:latin typeface="Comic Sans MS" panose="030F0702030302020204" pitchFamily="66" charset="0"/>
                <a:sym typeface="Symbol" panose="05050102010706020507" pitchFamily="18" charset="2"/>
              </a:rPr>
              <a:t>260 mi ÷ 5.0 </a:t>
            </a:r>
            <a:r>
              <a:rPr lang="en-US" altLang="en-US" sz="2800" dirty="0" err="1">
                <a:latin typeface="Comic Sans MS" panose="030F0702030302020204" pitchFamily="66" charset="0"/>
                <a:sym typeface="Symbol" panose="05050102010706020507" pitchFamily="18" charset="2"/>
              </a:rPr>
              <a:t>hr</a:t>
            </a:r>
            <a:r>
              <a:rPr lang="en-US" altLang="en-US" sz="2800" dirty="0">
                <a:latin typeface="Comic Sans MS" panose="030F0702030302020204" pitchFamily="66" charset="0"/>
                <a:sym typeface="Symbol" panose="05050102010706020507" pitchFamily="18" charset="2"/>
              </a:rPr>
              <a:t> = 52.0 mph</a:t>
            </a:r>
            <a:endParaRPr lang="en-US" sz="2800" dirty="0">
              <a:latin typeface="Comic Sans MS" panose="030F0702030302020204" pitchFamily="66" charset="0"/>
            </a:endParaRPr>
          </a:p>
        </p:txBody>
      </p:sp>
      <p:pic>
        <p:nvPicPr>
          <p:cNvPr id="8" name="Picture 3" descr="This picture shows a portion of a map with distances and times to travel indicated on the map.  From Kingman to Flagstaff it shows 120 miles and 2.4 hours.  From Flagstaff to Phoenix it shows 140 miles and 2.6 hours. "/>
          <p:cNvPicPr>
            <a:picLocks noGrp="1" noChangeAspect="1"/>
          </p:cNvPicPr>
          <p:nvPr>
            <p:ph idx="13"/>
          </p:nvPr>
        </p:nvPicPr>
        <p:blipFill rotWithShape="1">
          <a:blip r:embed="rId2" cstate="print">
            <a:extLst>
              <a:ext uri="{28A0092B-C50C-407E-A947-70E740481C1C}">
                <a14:useLocalDpi xmlns:a14="http://schemas.microsoft.com/office/drawing/2010/main" val="0"/>
              </a:ext>
            </a:extLst>
          </a:blip>
          <a:srcRect t="1693"/>
          <a:stretch/>
        </p:blipFill>
        <p:spPr bwMode="auto">
          <a:xfrm>
            <a:off x="6705600" y="1676400"/>
            <a:ext cx="4075112" cy="368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10</a:t>
            </a:fld>
            <a:endParaRPr lang="en-US" dirty="0"/>
          </a:p>
        </p:txBody>
      </p:sp>
    </p:spTree>
    <p:extLst>
      <p:ext uri="{BB962C8B-B14F-4D97-AF65-F5344CB8AC3E}">
        <p14:creationId xmlns:p14="http://schemas.microsoft.com/office/powerpoint/2010/main" val="211633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Average Speed</a:t>
            </a:r>
            <a:r>
              <a:rPr lang="en-US" altLang="en-US" sz="1600" dirty="0">
                <a:latin typeface="Comic Sans MS" panose="030F0702030302020204" pitchFamily="66" charset="0"/>
              </a:rPr>
              <a:t> 2</a:t>
            </a:r>
            <a:endParaRPr lang="en-US" sz="1600" dirty="0">
              <a:latin typeface="Comic Sans MS" panose="030F0702030302020204" pitchFamily="66" charset="0"/>
            </a:endParaRPr>
          </a:p>
        </p:txBody>
      </p:sp>
      <p:sp>
        <p:nvSpPr>
          <p:cNvPr id="3" name="Content Placeholder 2"/>
          <p:cNvSpPr>
            <a:spLocks noGrp="1"/>
          </p:cNvSpPr>
          <p:nvPr>
            <p:ph idx="1"/>
          </p:nvPr>
        </p:nvSpPr>
        <p:spPr>
          <a:xfrm>
            <a:off x="762000" y="1295400"/>
            <a:ext cx="5334000" cy="4859054"/>
          </a:xfrm>
        </p:spPr>
        <p:txBody>
          <a:bodyPr>
            <a:noAutofit/>
          </a:bodyPr>
          <a:lstStyle/>
          <a:p>
            <a:pPr>
              <a:spcBef>
                <a:spcPts val="600"/>
              </a:spcBef>
            </a:pPr>
            <a:r>
              <a:rPr lang="en-US" altLang="en-US" sz="2800" dirty="0">
                <a:latin typeface="Comic Sans MS" panose="030F0702030302020204" pitchFamily="66" charset="0"/>
              </a:rPr>
              <a:t>Kingman to Flagstaff:</a:t>
            </a:r>
          </a:p>
          <a:p>
            <a:pPr>
              <a:spcBef>
                <a:spcPts val="600"/>
              </a:spcBef>
            </a:pPr>
            <a:r>
              <a:rPr lang="en-US" altLang="en-US" sz="2800" dirty="0">
                <a:latin typeface="Comic Sans MS" panose="030F0702030302020204" pitchFamily="66" charset="0"/>
              </a:rPr>
              <a:t>120 mi </a:t>
            </a:r>
            <a:r>
              <a:rPr lang="en-US" altLang="en-US" sz="2800" dirty="0">
                <a:latin typeface="Comic Sans MS" panose="030F0702030302020204" pitchFamily="66" charset="0"/>
                <a:sym typeface="Symbol" panose="05050102010706020507" pitchFamily="18" charset="2"/>
              </a:rPr>
              <a:t>÷ 2.4 </a:t>
            </a:r>
            <a:r>
              <a:rPr lang="en-US" altLang="en-US" sz="2800" dirty="0" err="1">
                <a:latin typeface="Comic Sans MS" panose="030F0702030302020204" pitchFamily="66" charset="0"/>
                <a:sym typeface="Symbol" panose="05050102010706020507" pitchFamily="18" charset="2"/>
              </a:rPr>
              <a:t>hr</a:t>
            </a:r>
            <a:r>
              <a:rPr lang="en-US" altLang="en-US" sz="2800" dirty="0">
                <a:latin typeface="Comic Sans MS" panose="030F0702030302020204" pitchFamily="66" charset="0"/>
                <a:sym typeface="Symbol" panose="05050102010706020507" pitchFamily="18" charset="2"/>
              </a:rPr>
              <a:t> = 50.0 mph</a:t>
            </a:r>
          </a:p>
          <a:p>
            <a:pPr>
              <a:spcBef>
                <a:spcPts val="600"/>
              </a:spcBef>
            </a:pPr>
            <a:r>
              <a:rPr lang="en-US" altLang="en-US" sz="2800" dirty="0">
                <a:latin typeface="Comic Sans MS" panose="030F0702030302020204" pitchFamily="66" charset="0"/>
                <a:sym typeface="Symbol" panose="05050102010706020507" pitchFamily="18" charset="2"/>
              </a:rPr>
              <a:t>Flagstaff to Phoenix:</a:t>
            </a:r>
          </a:p>
          <a:p>
            <a:pPr>
              <a:spcBef>
                <a:spcPts val="600"/>
              </a:spcBef>
            </a:pPr>
            <a:r>
              <a:rPr lang="en-US" altLang="en-US" sz="2800" dirty="0">
                <a:latin typeface="Comic Sans MS" panose="030F0702030302020204" pitchFamily="66" charset="0"/>
                <a:sym typeface="Symbol" panose="05050102010706020507" pitchFamily="18" charset="2"/>
              </a:rPr>
              <a:t>140 mi ÷ 2.6 </a:t>
            </a:r>
            <a:r>
              <a:rPr lang="en-US" altLang="en-US" sz="2800" dirty="0" err="1">
                <a:latin typeface="Comic Sans MS" panose="030F0702030302020204" pitchFamily="66" charset="0"/>
                <a:sym typeface="Symbol" panose="05050102010706020507" pitchFamily="18" charset="2"/>
              </a:rPr>
              <a:t>hr</a:t>
            </a:r>
            <a:r>
              <a:rPr lang="en-US" altLang="en-US" sz="2800" dirty="0">
                <a:latin typeface="Comic Sans MS" panose="030F0702030302020204" pitchFamily="66" charset="0"/>
                <a:sym typeface="Symbol" panose="05050102010706020507" pitchFamily="18" charset="2"/>
              </a:rPr>
              <a:t> = 53.8 mph</a:t>
            </a:r>
          </a:p>
          <a:p>
            <a:pPr>
              <a:spcBef>
                <a:spcPts val="600"/>
              </a:spcBef>
            </a:pPr>
            <a:r>
              <a:rPr lang="en-US" altLang="en-US" sz="2800" dirty="0">
                <a:latin typeface="Comic Sans MS" panose="030F0702030302020204" pitchFamily="66" charset="0"/>
                <a:sym typeface="Symbol" panose="05050102010706020507" pitchFamily="18" charset="2"/>
              </a:rPr>
              <a:t>Note: the average speed for the whole trip (52.0 mph) is not the average of the two speeds (51.9 mph). Why?</a:t>
            </a:r>
            <a:endParaRPr lang="en-US" sz="2800" dirty="0">
              <a:latin typeface="Comic Sans MS" panose="030F0702030302020204" pitchFamily="66" charset="0"/>
            </a:endParaRPr>
          </a:p>
        </p:txBody>
      </p:sp>
      <p:pic>
        <p:nvPicPr>
          <p:cNvPr id="8" name="Picture 3" descr="This picture shows a portion of a map with distances and times to travel indicated on the map.  From Kingman to Flagstaff it shows 120 miles and 2.4 hours.  From Flagstaff to Phoenix it shows 140 miles and 2.6 hours. "/>
          <p:cNvPicPr>
            <a:picLocks noGrp="1" noChangeAspect="1"/>
          </p:cNvPicPr>
          <p:nvPr>
            <p:ph idx="13"/>
          </p:nvPr>
        </p:nvPicPr>
        <p:blipFill rotWithShape="1">
          <a:blip r:embed="rId2" cstate="print">
            <a:extLst>
              <a:ext uri="{28A0092B-C50C-407E-A947-70E740481C1C}">
                <a14:useLocalDpi xmlns:a14="http://schemas.microsoft.com/office/drawing/2010/main" val="0"/>
              </a:ext>
            </a:extLst>
          </a:blip>
          <a:srcRect t="1693"/>
          <a:stretch/>
        </p:blipFill>
        <p:spPr bwMode="auto">
          <a:xfrm>
            <a:off x="6579668" y="1586736"/>
            <a:ext cx="4734444" cy="428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11</a:t>
            </a:fld>
            <a:endParaRPr lang="en-US" dirty="0"/>
          </a:p>
        </p:txBody>
      </p:sp>
    </p:spTree>
    <p:extLst>
      <p:ext uri="{BB962C8B-B14F-4D97-AF65-F5344CB8AC3E}">
        <p14:creationId xmlns:p14="http://schemas.microsoft.com/office/powerpoint/2010/main" val="73505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Average Speed</a:t>
            </a:r>
            <a:r>
              <a:rPr lang="en-US" altLang="en-US" sz="1600" dirty="0">
                <a:latin typeface="Comic Sans MS" panose="030F0702030302020204" pitchFamily="66" charset="0"/>
              </a:rPr>
              <a:t> 3</a:t>
            </a:r>
            <a:endParaRPr lang="en-US" sz="1600" dirty="0">
              <a:latin typeface="Comic Sans MS" panose="030F0702030302020204" pitchFamily="66" charset="0"/>
            </a:endParaRPr>
          </a:p>
        </p:txBody>
      </p:sp>
      <p:sp>
        <p:nvSpPr>
          <p:cNvPr id="3" name="Content Placeholder 2"/>
          <p:cNvSpPr>
            <a:spLocks noGrp="1"/>
          </p:cNvSpPr>
          <p:nvPr>
            <p:ph sz="quarter" idx="20"/>
          </p:nvPr>
        </p:nvSpPr>
        <p:spPr>
          <a:xfrm>
            <a:off x="1866899" y="1219200"/>
            <a:ext cx="9634983" cy="5296800"/>
          </a:xfrm>
        </p:spPr>
        <p:txBody>
          <a:bodyPr>
            <a:noAutofit/>
          </a:bodyPr>
          <a:lstStyle/>
          <a:p>
            <a:pPr>
              <a:spcBef>
                <a:spcPts val="600"/>
              </a:spcBef>
              <a:spcAft>
                <a:spcPts val="600"/>
              </a:spcAft>
            </a:pPr>
            <a:r>
              <a:rPr lang="en-US" altLang="en-US" sz="2600" b="1" i="1" dirty="0">
                <a:solidFill>
                  <a:srgbClr val="0A5D00"/>
                </a:solidFill>
                <a:latin typeface="Comic Sans MS" panose="030F0702030302020204" pitchFamily="66" charset="0"/>
              </a:rPr>
              <a:t>Rate</a:t>
            </a:r>
            <a:r>
              <a:rPr lang="en-US" altLang="en-US" sz="2600" dirty="0">
                <a:latin typeface="Comic Sans MS" panose="030F0702030302020204" pitchFamily="66" charset="0"/>
              </a:rPr>
              <a:t> is one quantity divided by another quantity.</a:t>
            </a:r>
          </a:p>
          <a:p>
            <a:pPr lvl="1">
              <a:spcBef>
                <a:spcPts val="600"/>
              </a:spcBef>
              <a:spcAft>
                <a:spcPts val="600"/>
              </a:spcAft>
              <a:buClr>
                <a:srgbClr val="9B3700"/>
              </a:buClr>
            </a:pPr>
            <a:r>
              <a:rPr lang="en-US" altLang="en-US" sz="2600" dirty="0">
                <a:latin typeface="Comic Sans MS" panose="030F0702030302020204" pitchFamily="66" charset="0"/>
              </a:rPr>
              <a:t>For example: gallons per minute, pesos per dollar, points per game.</a:t>
            </a:r>
          </a:p>
          <a:p>
            <a:pPr lvl="1">
              <a:spcBef>
                <a:spcPts val="600"/>
              </a:spcBef>
              <a:spcAft>
                <a:spcPts val="600"/>
              </a:spcAft>
              <a:buClr>
                <a:srgbClr val="9B3700"/>
              </a:buClr>
            </a:pPr>
            <a:r>
              <a:rPr lang="en-US" altLang="en-US" sz="2600" b="1" u="sng" dirty="0">
                <a:solidFill>
                  <a:srgbClr val="FF0000"/>
                </a:solidFill>
                <a:latin typeface="Comic Sans MS" panose="030F0702030302020204" pitchFamily="66" charset="0"/>
              </a:rPr>
              <a:t>So average speed is the rate at which distance is covered over time.</a:t>
            </a:r>
          </a:p>
          <a:p>
            <a:pPr>
              <a:spcBef>
                <a:spcPts val="600"/>
              </a:spcBef>
              <a:spcAft>
                <a:spcPts val="600"/>
              </a:spcAft>
            </a:pPr>
            <a:r>
              <a:rPr lang="en-US" altLang="en-US" sz="2600" b="1" i="1" dirty="0">
                <a:solidFill>
                  <a:srgbClr val="0A5D00"/>
                </a:solidFill>
                <a:latin typeface="Comic Sans MS" panose="030F0702030302020204" pitchFamily="66" charset="0"/>
              </a:rPr>
              <a:t>Instantaneous speed</a:t>
            </a:r>
            <a:r>
              <a:rPr lang="en-US" altLang="en-US" sz="2600" dirty="0">
                <a:latin typeface="Comic Sans MS" panose="030F0702030302020204" pitchFamily="66" charset="0"/>
              </a:rPr>
              <a:t> is the speed at that precise instant in time.</a:t>
            </a:r>
          </a:p>
          <a:p>
            <a:pPr lvl="1">
              <a:spcBef>
                <a:spcPts val="600"/>
              </a:spcBef>
              <a:spcAft>
                <a:spcPts val="600"/>
              </a:spcAft>
              <a:buClr>
                <a:srgbClr val="9B3700"/>
              </a:buClr>
            </a:pPr>
            <a:r>
              <a:rPr lang="en-US" altLang="en-US" sz="2600" dirty="0">
                <a:latin typeface="Comic Sans MS" panose="030F0702030302020204" pitchFamily="66" charset="0"/>
              </a:rPr>
              <a:t>It is the rate </a:t>
            </a:r>
            <a:r>
              <a:rPr lang="en-US" altLang="en-US" sz="2600" u="sng" dirty="0">
                <a:latin typeface="Comic Sans MS" panose="030F0702030302020204" pitchFamily="66" charset="0"/>
              </a:rPr>
              <a:t>at which distance is being covered at a given instant in time</a:t>
            </a:r>
            <a:r>
              <a:rPr lang="en-US" altLang="en-US" sz="2600" dirty="0">
                <a:latin typeface="Comic Sans MS" panose="030F0702030302020204" pitchFamily="66" charset="0"/>
              </a:rPr>
              <a:t>.</a:t>
            </a:r>
          </a:p>
          <a:p>
            <a:pPr lvl="1">
              <a:spcBef>
                <a:spcPts val="600"/>
              </a:spcBef>
              <a:spcAft>
                <a:spcPts val="600"/>
              </a:spcAft>
              <a:buClr>
                <a:srgbClr val="9B3700"/>
              </a:buClr>
            </a:pPr>
            <a:r>
              <a:rPr lang="en-US" altLang="en-US" sz="2600" dirty="0">
                <a:latin typeface="Comic Sans MS" panose="030F0702030302020204" pitchFamily="66" charset="0"/>
              </a:rPr>
              <a:t>It is found by calculating the average speed, over a short enough time that the speed does not change much.</a:t>
            </a:r>
            <a:endParaRPr lang="en-US" sz="2600" dirty="0">
              <a:latin typeface="Comic Sans MS" panose="030F0702030302020204" pitchFamily="66" charset="0"/>
            </a:endParaRPr>
          </a:p>
        </p:txBody>
      </p:sp>
      <p:sp>
        <p:nvSpPr>
          <p:cNvPr id="4" name="Content Placeholder 3" hidden="1"/>
          <p:cNvSpPr>
            <a:spLocks noGrp="1"/>
          </p:cNvSpPr>
          <p:nvPr>
            <p:ph sz="quarter" idx="11"/>
          </p:nvPr>
        </p:nvSpPr>
        <p:spPr/>
        <p:txBody>
          <a:bodyPr/>
          <a:lstStyle/>
          <a:p>
            <a:endParaRPr lang="en-US"/>
          </a:p>
        </p:txBody>
      </p:sp>
      <p:sp>
        <p:nvSpPr>
          <p:cNvPr id="5" name="Text Placeholder 4" hidden="1"/>
          <p:cNvSpPr>
            <a:spLocks noGrp="1"/>
          </p:cNvSpPr>
          <p:nvPr>
            <p:ph type="body" sz="quarter" idx="19"/>
          </p:nvPr>
        </p:nvSpPr>
        <p:spPr/>
        <p:txBody>
          <a:bodyPr/>
          <a:lstStyle/>
          <a:p>
            <a:endParaRPr lang="en-US"/>
          </a:p>
        </p:txBody>
      </p:sp>
      <p:sp>
        <p:nvSpPr>
          <p:cNvPr id="6" name="Slide Number Placeholder 5"/>
          <p:cNvSpPr>
            <a:spLocks noGrp="1"/>
          </p:cNvSpPr>
          <p:nvPr>
            <p:ph type="sldNum" sz="quarter" idx="10"/>
          </p:nvPr>
        </p:nvSpPr>
        <p:spPr/>
        <p:txBody>
          <a:bodyPr/>
          <a:lstStyle/>
          <a:p>
            <a:fld id="{68151E55-6873-49E2-B8D5-2F265E6F1973}" type="slidenum">
              <a:rPr lang="en-US" smtClean="0"/>
              <a:t>12</a:t>
            </a:fld>
            <a:endParaRPr lang="en-US" dirty="0"/>
          </a:p>
        </p:txBody>
      </p:sp>
    </p:spTree>
    <p:extLst>
      <p:ext uri="{BB962C8B-B14F-4D97-AF65-F5344CB8AC3E}">
        <p14:creationId xmlns:p14="http://schemas.microsoft.com/office/powerpoint/2010/main" val="1524782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1916"/>
            <a:ext cx="10058400" cy="1318597"/>
          </a:xfrm>
        </p:spPr>
        <p:txBody>
          <a:bodyPr>
            <a:noAutofit/>
          </a:bodyPr>
          <a:lstStyle/>
          <a:p>
            <a:r>
              <a:rPr lang="en-US" altLang="en-US" dirty="0">
                <a:latin typeface="Comic Sans MS" panose="030F0702030302020204" pitchFamily="66" charset="0"/>
              </a:rPr>
              <a:t>What does a car’s speedometer measure?</a:t>
            </a:r>
            <a:r>
              <a:rPr lang="en-US" altLang="en-US" sz="1600" dirty="0">
                <a:latin typeface="Comic Sans MS" panose="030F0702030302020204" pitchFamily="66" charset="0"/>
              </a:rPr>
              <a:t> 1</a:t>
            </a:r>
            <a:endParaRPr lang="en-US" sz="1600" dirty="0">
              <a:latin typeface="Comic Sans MS" panose="030F0702030302020204" pitchFamily="66" charset="0"/>
            </a:endParaRPr>
          </a:p>
        </p:txBody>
      </p:sp>
      <p:pic>
        <p:nvPicPr>
          <p:cNvPr id="13" name="Picture 2" descr="A speedometer indicates speed in units of both mph and km/h. The needle shows a speed of approximately 58 mph is approximately 90 km/h.">
            <a:extLst>
              <a:ext uri="{FF2B5EF4-FFF2-40B4-BE49-F238E27FC236}">
                <a16:creationId xmlns:a16="http://schemas.microsoft.com/office/drawing/2014/main" id="{8312BE8D-4344-394C-922B-90B452CF4C1D}"/>
              </a:ext>
            </a:extLst>
          </p:cNvPr>
          <p:cNvPicPr>
            <a:picLocks noGrp="1" noChangeAspect="1"/>
          </p:cNvPicPr>
          <p:nvPr>
            <p:ph sz="quarter" idx="11"/>
          </p:nvPr>
        </p:nvPicPr>
        <p:blipFill rotWithShape="1">
          <a:blip r:embed="rId2" cstate="hqprint">
            <a:extLst>
              <a:ext uri="{28A0092B-C50C-407E-A947-70E740481C1C}">
                <a14:useLocalDpi xmlns:a14="http://schemas.microsoft.com/office/drawing/2010/main" val="0"/>
              </a:ext>
            </a:extLst>
          </a:blip>
          <a:stretch/>
        </p:blipFill>
        <p:spPr>
          <a:xfrm>
            <a:off x="6629400" y="2310513"/>
            <a:ext cx="4682252" cy="3439329"/>
          </a:xfrm>
          <a:prstGeom prst="rect">
            <a:avLst/>
          </a:prstGeom>
          <a:noFill/>
        </p:spPr>
      </p:pic>
      <p:sp>
        <p:nvSpPr>
          <p:cNvPr id="4" name="Content Placeholder 3"/>
          <p:cNvSpPr>
            <a:spLocks noGrp="1"/>
          </p:cNvSpPr>
          <p:nvPr>
            <p:ph sz="quarter" idx="12"/>
          </p:nvPr>
        </p:nvSpPr>
        <p:spPr>
          <a:xfrm>
            <a:off x="1108948" y="2819400"/>
            <a:ext cx="8460000" cy="1965657"/>
          </a:xfrm>
        </p:spPr>
        <p:txBody>
          <a:bodyPr>
            <a:normAutofit lnSpcReduction="10000"/>
          </a:bodyPr>
          <a:lstStyle/>
          <a:p>
            <a:pPr marL="536575" indent="-536575">
              <a:lnSpc>
                <a:spcPct val="90000"/>
              </a:lnSpc>
            </a:pPr>
            <a:r>
              <a:rPr lang="en-US" altLang="en-US" sz="2800" dirty="0">
                <a:solidFill>
                  <a:schemeClr val="tx1"/>
                </a:solidFill>
                <a:latin typeface="Comic Sans MS" panose="030F0702030302020204" pitchFamily="66" charset="0"/>
              </a:rPr>
              <a:t>a)	Average speed</a:t>
            </a:r>
          </a:p>
          <a:p>
            <a:pPr marL="536575" indent="-536575">
              <a:lnSpc>
                <a:spcPct val="90000"/>
              </a:lnSpc>
            </a:pPr>
            <a:r>
              <a:rPr lang="en-US" altLang="en-US" sz="2800" dirty="0">
                <a:solidFill>
                  <a:schemeClr val="tx1"/>
                </a:solidFill>
                <a:latin typeface="Comic Sans MS" panose="030F0702030302020204" pitchFamily="66" charset="0"/>
              </a:rPr>
              <a:t>b)	Instantaneous speed</a:t>
            </a:r>
          </a:p>
          <a:p>
            <a:pPr marL="536575" indent="-536575">
              <a:lnSpc>
                <a:spcPct val="90000"/>
              </a:lnSpc>
            </a:pPr>
            <a:r>
              <a:rPr lang="en-US" altLang="en-US" sz="2800" dirty="0">
                <a:solidFill>
                  <a:schemeClr val="tx1"/>
                </a:solidFill>
                <a:latin typeface="Comic Sans MS" panose="030F0702030302020204" pitchFamily="66" charset="0"/>
              </a:rPr>
              <a:t>c)	Average velocity</a:t>
            </a:r>
          </a:p>
          <a:p>
            <a:pPr marL="536575" indent="-536575">
              <a:lnSpc>
                <a:spcPct val="90000"/>
              </a:lnSpc>
            </a:pPr>
            <a:r>
              <a:rPr lang="en-US" altLang="en-US" sz="2800" dirty="0">
                <a:solidFill>
                  <a:schemeClr val="tx1"/>
                </a:solidFill>
                <a:latin typeface="Comic Sans MS" panose="030F0702030302020204" pitchFamily="66" charset="0"/>
              </a:rPr>
              <a:t>d)	Instantaneous velocity</a:t>
            </a:r>
          </a:p>
        </p:txBody>
      </p:sp>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13</a:t>
            </a:fld>
            <a:endParaRPr lang="en-US" dirty="0"/>
          </a:p>
        </p:txBody>
      </p:sp>
    </p:spTree>
    <p:extLst>
      <p:ext uri="{BB962C8B-B14F-4D97-AF65-F5344CB8AC3E}">
        <p14:creationId xmlns:p14="http://schemas.microsoft.com/office/powerpoint/2010/main" val="3119897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8000"/>
            <a:ext cx="8460000" cy="1318597"/>
          </a:xfrm>
        </p:spPr>
        <p:txBody>
          <a:bodyPr>
            <a:noAutofit/>
          </a:bodyPr>
          <a:lstStyle/>
          <a:p>
            <a:r>
              <a:rPr lang="en-US" altLang="en-US" dirty="0">
                <a:latin typeface="Comic Sans MS" panose="030F0702030302020204" pitchFamily="66" charset="0"/>
              </a:rPr>
              <a:t>What does a car’s speedometer measure?</a:t>
            </a:r>
            <a:r>
              <a:rPr lang="en-US" altLang="en-US" sz="1600" dirty="0">
                <a:latin typeface="Comic Sans MS" panose="030F0702030302020204" pitchFamily="66" charset="0"/>
              </a:rPr>
              <a:t> 2</a:t>
            </a:r>
            <a:endParaRPr lang="en-US" sz="1600" dirty="0">
              <a:latin typeface="Comic Sans MS" panose="030F0702030302020204" pitchFamily="66" charset="0"/>
            </a:endParaRPr>
          </a:p>
        </p:txBody>
      </p:sp>
      <p:sp>
        <p:nvSpPr>
          <p:cNvPr id="5" name="Content Placeholder 4"/>
          <p:cNvSpPr>
            <a:spLocks noGrp="1"/>
          </p:cNvSpPr>
          <p:nvPr>
            <p:ph sz="quarter" idx="11"/>
          </p:nvPr>
        </p:nvSpPr>
        <p:spPr>
          <a:xfrm>
            <a:off x="1866000" y="1727200"/>
            <a:ext cx="8460000" cy="4494902"/>
          </a:xfrm>
        </p:spPr>
        <p:txBody>
          <a:bodyPr/>
          <a:lstStyle/>
          <a:p>
            <a:pPr marL="536575" indent="-536575">
              <a:lnSpc>
                <a:spcPct val="90000"/>
              </a:lnSpc>
            </a:pPr>
            <a:r>
              <a:rPr lang="en-US" altLang="en-US" sz="2800" dirty="0">
                <a:latin typeface="Comic Sans MS" panose="030F0702030302020204" pitchFamily="66" charset="0"/>
              </a:rPr>
              <a:t>a)	Average speed</a:t>
            </a:r>
          </a:p>
          <a:p>
            <a:pPr marL="536575" indent="-536575">
              <a:lnSpc>
                <a:spcPct val="90000"/>
              </a:lnSpc>
            </a:pPr>
            <a:r>
              <a:rPr lang="en-US" altLang="en-US" sz="2800" dirty="0">
                <a:latin typeface="Comic Sans MS" panose="030F0702030302020204" pitchFamily="66" charset="0"/>
              </a:rPr>
              <a:t>b)	Instantaneous speed</a:t>
            </a:r>
          </a:p>
          <a:p>
            <a:pPr marL="536575" indent="-536575">
              <a:lnSpc>
                <a:spcPct val="90000"/>
              </a:lnSpc>
            </a:pPr>
            <a:r>
              <a:rPr lang="en-US" altLang="en-US" sz="2800" dirty="0">
                <a:latin typeface="Comic Sans MS" panose="030F0702030302020204" pitchFamily="66" charset="0"/>
              </a:rPr>
              <a:t>c)	Average velocity</a:t>
            </a:r>
          </a:p>
          <a:p>
            <a:pPr marL="536575" indent="-536575">
              <a:lnSpc>
                <a:spcPct val="90000"/>
              </a:lnSpc>
            </a:pPr>
            <a:r>
              <a:rPr lang="en-US" altLang="en-US" sz="2800" dirty="0">
                <a:latin typeface="Comic Sans MS" panose="030F0702030302020204" pitchFamily="66" charset="0"/>
              </a:rPr>
              <a:t>d)	Instantaneous velocity</a:t>
            </a:r>
          </a:p>
          <a:p>
            <a:pPr marL="536575" lvl="2" indent="-19050">
              <a:spcBef>
                <a:spcPts val="2800"/>
              </a:spcBef>
              <a:buNone/>
              <a:tabLst>
                <a:tab pos="1073150" algn="l"/>
              </a:tabLst>
            </a:pPr>
            <a:r>
              <a:rPr lang="en-US" altLang="en-US" sz="2800" dirty="0">
                <a:latin typeface="Comic Sans MS" panose="030F0702030302020204" pitchFamily="66" charset="0"/>
              </a:rPr>
              <a:t>b)	A speedometer measures </a:t>
            </a:r>
            <a:r>
              <a:rPr lang="en-US" altLang="en-US" sz="2800" b="1" i="1" dirty="0">
                <a:solidFill>
                  <a:srgbClr val="0A5D00"/>
                </a:solidFill>
                <a:latin typeface="Comic Sans MS" panose="030F0702030302020204" pitchFamily="66" charset="0"/>
              </a:rPr>
              <a:t>instantaneous speed</a:t>
            </a:r>
            <a:r>
              <a:rPr lang="en-US" altLang="en-US" sz="2800" dirty="0">
                <a:latin typeface="Comic Sans MS" panose="030F0702030302020204" pitchFamily="66" charset="0"/>
              </a:rPr>
              <a:t>.</a:t>
            </a:r>
          </a:p>
          <a:p>
            <a:pPr lvl="2" indent="0">
              <a:buNone/>
            </a:pPr>
            <a:r>
              <a:rPr lang="en-US" altLang="en-US" sz="2800" dirty="0">
                <a:latin typeface="Comic Sans MS" panose="030F0702030302020204" pitchFamily="66" charset="0"/>
              </a:rPr>
              <a:t>(In a moment, we’ll discuss why a speedometer doesn’t measure </a:t>
            </a:r>
            <a:r>
              <a:rPr lang="en-US" altLang="en-US" sz="2800" b="1" i="1" dirty="0">
                <a:solidFill>
                  <a:srgbClr val="0A5D00"/>
                </a:solidFill>
                <a:latin typeface="Comic Sans MS" panose="030F0702030302020204" pitchFamily="66" charset="0"/>
              </a:rPr>
              <a:t>velocity</a:t>
            </a:r>
            <a:r>
              <a:rPr lang="en-US" altLang="en-US" sz="2800" dirty="0">
                <a:latin typeface="Comic Sans MS" panose="030F0702030302020204" pitchFamily="66" charset="0"/>
              </a:rPr>
              <a:t>.)</a:t>
            </a:r>
          </a:p>
        </p:txBody>
      </p:sp>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14</a:t>
            </a:fld>
            <a:endParaRPr lang="en-US" dirty="0"/>
          </a:p>
        </p:txBody>
      </p:sp>
    </p:spTree>
    <p:extLst>
      <p:ext uri="{BB962C8B-B14F-4D97-AF65-F5344CB8AC3E}">
        <p14:creationId xmlns:p14="http://schemas.microsoft.com/office/powerpoint/2010/main" val="2864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Instantaneous Speed</a:t>
            </a:r>
            <a:endParaRPr lang="en-US" dirty="0">
              <a:latin typeface="Comic Sans MS" panose="030F0702030302020204" pitchFamily="66" charset="0"/>
            </a:endParaRPr>
          </a:p>
        </p:txBody>
      </p:sp>
      <p:sp>
        <p:nvSpPr>
          <p:cNvPr id="3" name="Content Placeholder 2"/>
          <p:cNvSpPr>
            <a:spLocks noGrp="1"/>
          </p:cNvSpPr>
          <p:nvPr>
            <p:ph idx="1"/>
          </p:nvPr>
        </p:nvSpPr>
        <p:spPr>
          <a:xfrm>
            <a:off x="1066800" y="1578015"/>
            <a:ext cx="4191000" cy="4191000"/>
          </a:xfrm>
        </p:spPr>
        <p:txBody>
          <a:bodyPr>
            <a:normAutofit/>
          </a:bodyPr>
          <a:lstStyle/>
          <a:p>
            <a:r>
              <a:rPr lang="en-US" altLang="en-US" sz="2800" dirty="0">
                <a:latin typeface="Comic Sans MS" panose="030F0702030302020204" pitchFamily="66" charset="0"/>
              </a:rPr>
              <a:t>The speedometer tells us how fast we are going at a given instant in time.</a:t>
            </a:r>
            <a:endParaRPr lang="en-US" sz="2800" dirty="0">
              <a:latin typeface="Comic Sans MS" panose="030F0702030302020204" pitchFamily="66" charset="0"/>
            </a:endParaRPr>
          </a:p>
        </p:txBody>
      </p:sp>
      <p:pic>
        <p:nvPicPr>
          <p:cNvPr id="8" name="Picture 3" descr="A speedometer indicates speed in units of both mph and km/h. The needle shows a speed of approximately 58 mph is approximately 90 km/h.">
            <a:extLst>
              <a:ext uri="{C183D7F6-B498-43B3-948B-1728B52AA6E4}">
                <adec:decorative xmlns:adec="http://schemas.microsoft.com/office/drawing/2017/decorative" val="0"/>
              </a:ext>
            </a:extLst>
          </p:cNvPr>
          <p:cNvPicPr>
            <a:picLocks noGrp="1" noChangeAspect="1"/>
          </p:cNvPicPr>
          <p:nvPr>
            <p:ph idx="13"/>
          </p:nvPr>
        </p:nvPicPr>
        <p:blipFill rotWithShape="1">
          <a:blip r:embed="rId2" cstate="print">
            <a:extLst>
              <a:ext uri="{28A0092B-C50C-407E-A947-70E740481C1C}">
                <a14:useLocalDpi xmlns:a14="http://schemas.microsoft.com/office/drawing/2010/main" val="0"/>
              </a:ext>
            </a:extLst>
          </a:blip>
          <a:srcRect t="2059"/>
          <a:stretch/>
        </p:blipFill>
        <p:spPr bwMode="auto">
          <a:xfrm>
            <a:off x="5943600" y="1517730"/>
            <a:ext cx="5303520" cy="38225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15</a:t>
            </a:fld>
            <a:endParaRPr lang="en-US" dirty="0"/>
          </a:p>
        </p:txBody>
      </p:sp>
    </p:spTree>
    <p:extLst>
      <p:ext uri="{BB962C8B-B14F-4D97-AF65-F5344CB8AC3E}">
        <p14:creationId xmlns:p14="http://schemas.microsoft.com/office/powerpoint/2010/main" val="129405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646" y="198000"/>
            <a:ext cx="8460000" cy="1016543"/>
          </a:xfrm>
        </p:spPr>
        <p:txBody>
          <a:bodyPr>
            <a:noAutofit/>
          </a:bodyPr>
          <a:lstStyle/>
          <a:p>
            <a:r>
              <a:rPr lang="en-US" altLang="en-US" dirty="0">
                <a:latin typeface="Comic Sans MS" panose="030F0702030302020204" pitchFamily="66" charset="0"/>
              </a:rPr>
              <a:t>Which quantity is the highway patrol more interested in?</a:t>
            </a:r>
            <a:r>
              <a:rPr lang="en-US" altLang="en-US" sz="1600" dirty="0">
                <a:latin typeface="Comic Sans MS" panose="030F0702030302020204" pitchFamily="66" charset="0"/>
              </a:rPr>
              <a:t> 1</a:t>
            </a:r>
            <a:endParaRPr lang="en-US" sz="1600" dirty="0">
              <a:latin typeface="Comic Sans MS" panose="030F0702030302020204" pitchFamily="66" charset="0"/>
            </a:endParaRPr>
          </a:p>
        </p:txBody>
      </p:sp>
      <p:sp>
        <p:nvSpPr>
          <p:cNvPr id="3" name="Content Placeholder 2"/>
          <p:cNvSpPr>
            <a:spLocks noGrp="1"/>
          </p:cNvSpPr>
          <p:nvPr>
            <p:ph idx="1"/>
          </p:nvPr>
        </p:nvSpPr>
        <p:spPr>
          <a:xfrm>
            <a:off x="1866646" y="1600200"/>
            <a:ext cx="8458708" cy="1066800"/>
          </a:xfrm>
        </p:spPr>
        <p:txBody>
          <a:bodyPr>
            <a:normAutofit/>
          </a:bodyPr>
          <a:lstStyle/>
          <a:p>
            <a:pPr marL="536575" indent="-536575">
              <a:lnSpc>
                <a:spcPct val="80000"/>
              </a:lnSpc>
              <a:spcBef>
                <a:spcPts val="800"/>
              </a:spcBef>
              <a:spcAft>
                <a:spcPts val="800"/>
              </a:spcAft>
            </a:pPr>
            <a:r>
              <a:rPr lang="en-US" altLang="en-US" sz="2800" dirty="0">
                <a:latin typeface="Comic Sans MS" panose="030F0702030302020204" pitchFamily="66" charset="0"/>
              </a:rPr>
              <a:t>a)	Average speed</a:t>
            </a:r>
          </a:p>
          <a:p>
            <a:pPr marL="536575" indent="-536575">
              <a:lnSpc>
                <a:spcPct val="80000"/>
              </a:lnSpc>
              <a:spcBef>
                <a:spcPts val="800"/>
              </a:spcBef>
              <a:spcAft>
                <a:spcPts val="800"/>
              </a:spcAft>
            </a:pPr>
            <a:r>
              <a:rPr lang="en-US" altLang="en-US" sz="2800" dirty="0">
                <a:latin typeface="Comic Sans MS" panose="030F0702030302020204" pitchFamily="66" charset="0"/>
              </a:rPr>
              <a:t>b)	Instantaneous speed</a:t>
            </a:r>
            <a:endParaRPr lang="en-US" sz="2800" dirty="0">
              <a:latin typeface="Comic Sans MS" panose="030F0702030302020204" pitchFamily="66" charset="0"/>
            </a:endParaRPr>
          </a:p>
        </p:txBody>
      </p:sp>
      <p:pic>
        <p:nvPicPr>
          <p:cNvPr id="8" name="Picture 3" descr="Photo of a police car">
            <a:extLst>
              <a:ext uri="{FF2B5EF4-FFF2-40B4-BE49-F238E27FC236}">
                <a16:creationId xmlns:a16="http://schemas.microsoft.com/office/drawing/2014/main" id="{4227DA8A-706C-E040-AF0E-6E77D49FE20F}"/>
              </a:ext>
            </a:extLst>
          </p:cNvPr>
          <p:cNvPicPr>
            <a:picLocks noGrp="1" noChangeAspect="1"/>
          </p:cNvPicPr>
          <p:nvPr>
            <p:ph idx="13"/>
          </p:nvPr>
        </p:nvPicPr>
        <p:blipFill>
          <a:blip r:embed="rId3" cstate="print">
            <a:extLst>
              <a:ext uri="{28A0092B-C50C-407E-A947-70E740481C1C}">
                <a14:useLocalDpi xmlns:a14="http://schemas.microsoft.com/office/drawing/2010/main" val="0"/>
              </a:ext>
            </a:extLst>
          </a:blip>
          <a:srcRect/>
          <a:stretch/>
        </p:blipFill>
        <p:spPr>
          <a:xfrm>
            <a:off x="3124200" y="2819397"/>
            <a:ext cx="5943600" cy="3342226"/>
          </a:xfrm>
          <a:prstGeom prst="rect">
            <a:avLst/>
          </a:prstGeom>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16</a:t>
            </a:fld>
            <a:endParaRPr lang="en-US" dirty="0"/>
          </a:p>
        </p:txBody>
      </p:sp>
    </p:spTree>
    <p:extLst>
      <p:ext uri="{BB962C8B-B14F-4D97-AF65-F5344CB8AC3E}">
        <p14:creationId xmlns:p14="http://schemas.microsoft.com/office/powerpoint/2010/main" val="3612090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8000"/>
            <a:ext cx="8460000" cy="1069305"/>
          </a:xfrm>
        </p:spPr>
        <p:txBody>
          <a:bodyPr>
            <a:noAutofit/>
          </a:bodyPr>
          <a:lstStyle/>
          <a:p>
            <a:r>
              <a:rPr lang="en-US" altLang="en-US" dirty="0">
                <a:latin typeface="Comic Sans MS" panose="030F0702030302020204" pitchFamily="66" charset="0"/>
              </a:rPr>
              <a:t>Which quantity is the highway patrol more interested in?</a:t>
            </a:r>
            <a:r>
              <a:rPr lang="en-US" altLang="en-US" sz="1600" dirty="0">
                <a:latin typeface="Comic Sans MS" panose="030F0702030302020204" pitchFamily="66" charset="0"/>
              </a:rPr>
              <a:t> 2</a:t>
            </a:r>
            <a:endParaRPr lang="en-US" sz="1600" dirty="0">
              <a:latin typeface="Comic Sans MS" panose="030F0702030302020204" pitchFamily="66" charset="0"/>
            </a:endParaRPr>
          </a:p>
        </p:txBody>
      </p:sp>
      <p:sp>
        <p:nvSpPr>
          <p:cNvPr id="5" name="Content Placeholder 4"/>
          <p:cNvSpPr>
            <a:spLocks noGrp="1"/>
          </p:cNvSpPr>
          <p:nvPr>
            <p:ph sz="quarter" idx="11"/>
          </p:nvPr>
        </p:nvSpPr>
        <p:spPr>
          <a:xfrm>
            <a:off x="1866000" y="1600200"/>
            <a:ext cx="8460000" cy="4621902"/>
          </a:xfrm>
        </p:spPr>
        <p:txBody>
          <a:bodyPr/>
          <a:lstStyle/>
          <a:p>
            <a:pPr marL="536575" indent="-536575">
              <a:lnSpc>
                <a:spcPct val="80000"/>
              </a:lnSpc>
              <a:spcBef>
                <a:spcPts val="800"/>
              </a:spcBef>
              <a:spcAft>
                <a:spcPts val="800"/>
              </a:spcAft>
            </a:pPr>
            <a:r>
              <a:rPr lang="en-US" altLang="en-US" sz="2800" dirty="0">
                <a:latin typeface="Comic Sans MS" panose="030F0702030302020204" pitchFamily="66" charset="0"/>
              </a:rPr>
              <a:t>a)	Average speed</a:t>
            </a:r>
          </a:p>
          <a:p>
            <a:pPr marL="536575" indent="-536575">
              <a:lnSpc>
                <a:spcPct val="80000"/>
              </a:lnSpc>
              <a:spcBef>
                <a:spcPts val="800"/>
              </a:spcBef>
              <a:spcAft>
                <a:spcPts val="800"/>
              </a:spcAft>
            </a:pPr>
            <a:r>
              <a:rPr lang="en-US" altLang="en-US" sz="2800" dirty="0">
                <a:latin typeface="Comic Sans MS" panose="030F0702030302020204" pitchFamily="66" charset="0"/>
              </a:rPr>
              <a:t>b)	Instantaneous speed</a:t>
            </a:r>
            <a:endParaRPr lang="en-US" sz="2800" dirty="0">
              <a:latin typeface="Comic Sans MS" panose="030F0702030302020204" pitchFamily="66" charset="0"/>
            </a:endParaRPr>
          </a:p>
          <a:p>
            <a:pPr marL="893763" lvl="2" indent="-376238">
              <a:spcBef>
                <a:spcPts val="2800"/>
              </a:spcBef>
              <a:buNone/>
            </a:pPr>
            <a:r>
              <a:rPr lang="en-US" altLang="en-US" sz="2800" dirty="0">
                <a:latin typeface="Comic Sans MS" panose="030F0702030302020204" pitchFamily="66" charset="0"/>
              </a:rPr>
              <a:t>b)	The speed limit indicates the maximum legal </a:t>
            </a:r>
            <a:r>
              <a:rPr lang="en-US" altLang="en-US" sz="2800" b="1" i="1" dirty="0">
                <a:solidFill>
                  <a:srgbClr val="0A5D00"/>
                </a:solidFill>
                <a:latin typeface="Comic Sans MS" panose="030F0702030302020204" pitchFamily="66" charset="0"/>
              </a:rPr>
              <a:t>instantaneous </a:t>
            </a:r>
            <a:r>
              <a:rPr lang="en-US" altLang="en-US" sz="2800" dirty="0">
                <a:solidFill>
                  <a:srgbClr val="0A5D00"/>
                </a:solidFill>
                <a:latin typeface="Comic Sans MS" panose="030F0702030302020204" pitchFamily="66" charset="0"/>
              </a:rPr>
              <a:t>speed</a:t>
            </a:r>
            <a:r>
              <a:rPr lang="en-US" altLang="en-US" sz="2800" dirty="0">
                <a:latin typeface="Comic Sans MS" panose="030F0702030302020204" pitchFamily="66" charset="0"/>
              </a:rPr>
              <a:t>.</a:t>
            </a:r>
          </a:p>
          <a:p>
            <a:pPr lvl="2" indent="0">
              <a:buNone/>
            </a:pPr>
            <a:r>
              <a:rPr lang="en-US" altLang="en-US" sz="2800" dirty="0">
                <a:latin typeface="Comic Sans MS" panose="030F0702030302020204" pitchFamily="66" charset="0"/>
              </a:rPr>
              <a:t>In some cases, the highway patrol uses an </a:t>
            </a:r>
            <a:r>
              <a:rPr lang="en-US" altLang="en-US" sz="2800" b="1" i="1" dirty="0">
                <a:solidFill>
                  <a:srgbClr val="0A5D00"/>
                </a:solidFill>
                <a:latin typeface="Comic Sans MS" panose="030F0702030302020204" pitchFamily="66" charset="0"/>
              </a:rPr>
              <a:t>average</a:t>
            </a:r>
            <a:r>
              <a:rPr lang="en-US" altLang="en-US" sz="2800" dirty="0">
                <a:solidFill>
                  <a:srgbClr val="0A5D00"/>
                </a:solidFill>
                <a:latin typeface="Comic Sans MS" panose="030F0702030302020204" pitchFamily="66" charset="0"/>
              </a:rPr>
              <a:t> speed</a:t>
            </a:r>
            <a:r>
              <a:rPr lang="en-US" altLang="en-US" sz="2800" dirty="0">
                <a:latin typeface="Comic Sans MS" panose="030F0702030302020204" pitchFamily="66" charset="0"/>
              </a:rPr>
              <a:t> to prosecute for speeding. If your average speed ever exceeds the posted limit they can be 100% certain your instantaneous speed was over the posted limit.</a:t>
            </a:r>
          </a:p>
        </p:txBody>
      </p:sp>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17</a:t>
            </a:fld>
            <a:endParaRPr lang="en-US" dirty="0"/>
          </a:p>
        </p:txBody>
      </p:sp>
    </p:spTree>
    <p:extLst>
      <p:ext uri="{BB962C8B-B14F-4D97-AF65-F5344CB8AC3E}">
        <p14:creationId xmlns:p14="http://schemas.microsoft.com/office/powerpoint/2010/main" val="3728601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Velocity</a:t>
            </a:r>
            <a:endParaRPr lang="en-US" dirty="0">
              <a:latin typeface="Comic Sans MS" panose="030F0702030302020204" pitchFamily="66" charset="0"/>
            </a:endParaRPr>
          </a:p>
        </p:txBody>
      </p:sp>
      <p:sp>
        <p:nvSpPr>
          <p:cNvPr id="3" name="Content Placeholder 2"/>
          <p:cNvSpPr>
            <a:spLocks noGrp="1"/>
          </p:cNvSpPr>
          <p:nvPr>
            <p:ph sz="quarter" idx="20"/>
          </p:nvPr>
        </p:nvSpPr>
        <p:spPr>
          <a:xfrm>
            <a:off x="1866900" y="1219200"/>
            <a:ext cx="8458200" cy="5296800"/>
          </a:xfrm>
        </p:spPr>
        <p:txBody>
          <a:bodyPr>
            <a:noAutofit/>
          </a:bodyPr>
          <a:lstStyle/>
          <a:p>
            <a:pPr>
              <a:spcBef>
                <a:spcPts val="800"/>
              </a:spcBef>
            </a:pPr>
            <a:r>
              <a:rPr lang="en-US" altLang="en-US" sz="2800" b="1" i="1" dirty="0">
                <a:solidFill>
                  <a:srgbClr val="0A5D00"/>
                </a:solidFill>
                <a:latin typeface="Comic Sans MS" panose="030F0702030302020204" pitchFamily="66" charset="0"/>
              </a:rPr>
              <a:t>Velocity</a:t>
            </a:r>
            <a:r>
              <a:rPr lang="en-US" altLang="en-US" sz="2800" dirty="0">
                <a:latin typeface="Comic Sans MS" panose="030F0702030302020204" pitchFamily="66" charset="0"/>
              </a:rPr>
              <a:t> involves direction of motion as well as how fast the object is going.</a:t>
            </a:r>
          </a:p>
          <a:p>
            <a:pPr lvl="1">
              <a:buClr>
                <a:srgbClr val="9B3700"/>
              </a:buClr>
            </a:pPr>
            <a:r>
              <a:rPr lang="en-US" altLang="en-US" sz="2800" dirty="0">
                <a:latin typeface="Comic Sans MS" panose="030F0702030302020204" pitchFamily="66" charset="0"/>
              </a:rPr>
              <a:t>Velocity is a </a:t>
            </a:r>
            <a:r>
              <a:rPr lang="en-US" altLang="en-US" sz="2800" b="1" i="1" dirty="0">
                <a:solidFill>
                  <a:srgbClr val="0A5D00"/>
                </a:solidFill>
                <a:latin typeface="Comic Sans MS" panose="030F0702030302020204" pitchFamily="66" charset="0"/>
              </a:rPr>
              <a:t>vector quantity</a:t>
            </a:r>
            <a:r>
              <a:rPr lang="en-US" altLang="en-US" sz="2800" dirty="0">
                <a:latin typeface="Comic Sans MS" panose="030F0702030302020204" pitchFamily="66" charset="0"/>
              </a:rPr>
              <a:t>.</a:t>
            </a:r>
          </a:p>
          <a:p>
            <a:pPr lvl="1">
              <a:buClr>
                <a:srgbClr val="9B3700"/>
              </a:buClr>
            </a:pPr>
            <a:r>
              <a:rPr lang="en-US" altLang="en-US" sz="2800" b="1" i="1" dirty="0">
                <a:solidFill>
                  <a:srgbClr val="0A5D00"/>
                </a:solidFill>
                <a:latin typeface="Comic Sans MS" panose="030F0702030302020204" pitchFamily="66" charset="0"/>
              </a:rPr>
              <a:t>Vectors</a:t>
            </a:r>
            <a:r>
              <a:rPr lang="en-US" altLang="en-US" sz="2800" b="1" i="1" dirty="0">
                <a:solidFill>
                  <a:schemeClr val="accent1"/>
                </a:solidFill>
                <a:latin typeface="Comic Sans MS" panose="030F0702030302020204" pitchFamily="66" charset="0"/>
              </a:rPr>
              <a:t> </a:t>
            </a:r>
            <a:r>
              <a:rPr lang="en-US" altLang="en-US" sz="2800" dirty="0">
                <a:latin typeface="Comic Sans MS" panose="030F0702030302020204" pitchFamily="66" charset="0"/>
              </a:rPr>
              <a:t>have both </a:t>
            </a:r>
            <a:r>
              <a:rPr lang="en-US" altLang="en-US" sz="2800" b="1" i="1" dirty="0">
                <a:solidFill>
                  <a:srgbClr val="0A5D00"/>
                </a:solidFill>
                <a:latin typeface="Comic Sans MS" panose="030F0702030302020204" pitchFamily="66" charset="0"/>
              </a:rPr>
              <a:t>magnitude</a:t>
            </a:r>
            <a:r>
              <a:rPr lang="en-US" altLang="en-US" sz="2800" dirty="0">
                <a:latin typeface="Comic Sans MS" panose="030F0702030302020204" pitchFamily="66" charset="0"/>
              </a:rPr>
              <a:t> and </a:t>
            </a:r>
            <a:r>
              <a:rPr lang="en-US" altLang="en-US" sz="2800" b="1" i="1" dirty="0">
                <a:solidFill>
                  <a:srgbClr val="0A5D00"/>
                </a:solidFill>
                <a:latin typeface="Comic Sans MS" panose="030F0702030302020204" pitchFamily="66" charset="0"/>
              </a:rPr>
              <a:t>direction</a:t>
            </a:r>
            <a:r>
              <a:rPr lang="en-US" altLang="en-US" sz="2800" dirty="0">
                <a:latin typeface="Comic Sans MS" panose="030F0702030302020204" pitchFamily="66" charset="0"/>
              </a:rPr>
              <a:t>.</a:t>
            </a:r>
          </a:p>
          <a:p>
            <a:pPr lvl="1">
              <a:buClr>
                <a:srgbClr val="9B3700"/>
              </a:buClr>
            </a:pPr>
            <a:r>
              <a:rPr lang="en-US" altLang="en-US" sz="2800" dirty="0">
                <a:latin typeface="Comic Sans MS" panose="030F0702030302020204" pitchFamily="66" charset="0"/>
              </a:rPr>
              <a:t>Velocity has a magnitude (the speed) and also a direction (which way the object is moving).</a:t>
            </a:r>
          </a:p>
          <a:p>
            <a:pPr>
              <a:spcBef>
                <a:spcPts val="800"/>
              </a:spcBef>
            </a:pPr>
            <a:r>
              <a:rPr lang="en-US" altLang="en-US" sz="2800" dirty="0">
                <a:latin typeface="Comic Sans MS" panose="030F0702030302020204" pitchFamily="66" charset="0"/>
              </a:rPr>
              <a:t>A change in velocity can be a change in the object’s speed OR direction of motion OR both.</a:t>
            </a:r>
          </a:p>
          <a:p>
            <a:pPr>
              <a:spcBef>
                <a:spcPts val="800"/>
              </a:spcBef>
            </a:pPr>
            <a:r>
              <a:rPr lang="en-US" altLang="en-US" sz="2800" dirty="0">
                <a:latin typeface="Comic Sans MS" panose="030F0702030302020204" pitchFamily="66" charset="0"/>
              </a:rPr>
              <a:t>A speedometer doesn’t indicate direction, so it indicates instantaneous speed but not velocity.</a:t>
            </a:r>
            <a:endParaRPr lang="en-US" sz="2800" dirty="0">
              <a:latin typeface="Comic Sans MS" panose="030F0702030302020204" pitchFamily="66" charset="0"/>
            </a:endParaRPr>
          </a:p>
        </p:txBody>
      </p:sp>
      <p:sp>
        <p:nvSpPr>
          <p:cNvPr id="4" name="Content Placeholder 3" hidden="1"/>
          <p:cNvSpPr>
            <a:spLocks noGrp="1"/>
          </p:cNvSpPr>
          <p:nvPr>
            <p:ph sz="quarter" idx="11"/>
          </p:nvPr>
        </p:nvSpPr>
        <p:spPr/>
        <p:txBody>
          <a:bodyPr/>
          <a:lstStyle/>
          <a:p>
            <a:endParaRPr lang="en-US"/>
          </a:p>
        </p:txBody>
      </p:sp>
      <p:sp>
        <p:nvSpPr>
          <p:cNvPr id="5" name="Text Placeholder 4" hidden="1"/>
          <p:cNvSpPr>
            <a:spLocks noGrp="1"/>
          </p:cNvSpPr>
          <p:nvPr>
            <p:ph type="body" sz="quarter" idx="19"/>
          </p:nvPr>
        </p:nvSpPr>
        <p:spPr/>
        <p:txBody>
          <a:bodyPr/>
          <a:lstStyle/>
          <a:p>
            <a:endParaRPr lang="en-US"/>
          </a:p>
        </p:txBody>
      </p:sp>
      <p:sp>
        <p:nvSpPr>
          <p:cNvPr id="6" name="Slide Number Placeholder 5"/>
          <p:cNvSpPr>
            <a:spLocks noGrp="1"/>
          </p:cNvSpPr>
          <p:nvPr>
            <p:ph type="sldNum" sz="quarter" idx="10"/>
          </p:nvPr>
        </p:nvSpPr>
        <p:spPr/>
        <p:txBody>
          <a:bodyPr/>
          <a:lstStyle/>
          <a:p>
            <a:fld id="{68151E55-6873-49E2-B8D5-2F265E6F1973}" type="slidenum">
              <a:rPr lang="en-US" smtClean="0"/>
              <a:t>18</a:t>
            </a:fld>
            <a:endParaRPr lang="en-US" dirty="0"/>
          </a:p>
        </p:txBody>
      </p:sp>
    </p:spTree>
    <p:extLst>
      <p:ext uri="{BB962C8B-B14F-4D97-AF65-F5344CB8AC3E}">
        <p14:creationId xmlns:p14="http://schemas.microsoft.com/office/powerpoint/2010/main" val="2289035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 y="838200"/>
            <a:ext cx="8460000" cy="1059350"/>
          </a:xfrm>
        </p:spPr>
        <p:txBody>
          <a:bodyPr>
            <a:noAutofit/>
          </a:bodyPr>
          <a:lstStyle/>
          <a:p>
            <a:r>
              <a:rPr lang="en-US" dirty="0">
                <a:latin typeface="Comic Sans MS" panose="030F0702030302020204" pitchFamily="66" charset="0"/>
              </a:rPr>
              <a:t>A car goes around a curve at constant speed. Is the car’s velocity changing?</a:t>
            </a:r>
            <a:r>
              <a:rPr lang="en-US" sz="1600" dirty="0">
                <a:latin typeface="Comic Sans MS" panose="030F0702030302020204" pitchFamily="66" charset="0"/>
              </a:rPr>
              <a:t> 1</a:t>
            </a:r>
          </a:p>
        </p:txBody>
      </p:sp>
      <p:sp>
        <p:nvSpPr>
          <p:cNvPr id="3" name="Content Placeholder 2"/>
          <p:cNvSpPr>
            <a:spLocks noGrp="1"/>
          </p:cNvSpPr>
          <p:nvPr>
            <p:ph idx="1"/>
          </p:nvPr>
        </p:nvSpPr>
        <p:spPr>
          <a:xfrm>
            <a:off x="1887638" y="2971800"/>
            <a:ext cx="1486154" cy="4860504"/>
          </a:xfrm>
        </p:spPr>
        <p:txBody>
          <a:bodyPr>
            <a:normAutofit/>
          </a:bodyPr>
          <a:lstStyle/>
          <a:p>
            <a:pPr marL="536575" indent="-536575">
              <a:spcBef>
                <a:spcPts val="800"/>
              </a:spcBef>
              <a:spcAft>
                <a:spcPts val="800"/>
              </a:spcAft>
            </a:pPr>
            <a:r>
              <a:rPr lang="en-US" altLang="en-US" sz="2800" dirty="0">
                <a:latin typeface="Comic Sans MS" panose="030F0702030302020204" pitchFamily="66" charset="0"/>
              </a:rPr>
              <a:t>a)	Yes</a:t>
            </a:r>
          </a:p>
          <a:p>
            <a:pPr marL="536575" indent="-536575">
              <a:spcBef>
                <a:spcPts val="800"/>
              </a:spcBef>
              <a:spcAft>
                <a:spcPts val="800"/>
              </a:spcAft>
            </a:pPr>
            <a:r>
              <a:rPr lang="en-US" altLang="en-US" sz="2800" dirty="0">
                <a:latin typeface="Comic Sans MS" panose="030F0702030302020204" pitchFamily="66" charset="0"/>
              </a:rPr>
              <a:t>b)	No</a:t>
            </a:r>
            <a:endParaRPr lang="en-US" sz="2800" dirty="0">
              <a:latin typeface="Comic Sans MS" panose="030F0702030302020204" pitchFamily="66" charset="0"/>
            </a:endParaRPr>
          </a:p>
        </p:txBody>
      </p:sp>
      <p:pic>
        <p:nvPicPr>
          <p:cNvPr id="8" name="Picture 3" descr="At position A the car is traveling due north.  The vector v1 is pointing due north.  A position B the car is traveling NW.  The vector v2 is the same length as vector v1, but is now pointing NW. "/>
          <p:cNvPicPr>
            <a:picLocks noGrp="1" noChangeAspect="1"/>
          </p:cNvPicPr>
          <p:nvPr>
            <p:ph idx="13"/>
          </p:nvPr>
        </p:nvPicPr>
        <p:blipFill rotWithShape="1">
          <a:blip r:embed="rId2" cstate="print">
            <a:extLst>
              <a:ext uri="{28A0092B-C50C-407E-A947-70E740481C1C}">
                <a14:useLocalDpi xmlns:a14="http://schemas.microsoft.com/office/drawing/2010/main" val="0"/>
              </a:ext>
            </a:extLst>
          </a:blip>
          <a:srcRect t="1611"/>
          <a:stretch/>
        </p:blipFill>
        <p:spPr bwMode="auto">
          <a:xfrm>
            <a:off x="6537960" y="1752601"/>
            <a:ext cx="3749040" cy="397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19</a:t>
            </a:fld>
            <a:endParaRPr lang="en-US" dirty="0"/>
          </a:p>
        </p:txBody>
      </p:sp>
    </p:spTree>
    <p:extLst>
      <p:ext uri="{BB962C8B-B14F-4D97-AF65-F5344CB8AC3E}">
        <p14:creationId xmlns:p14="http://schemas.microsoft.com/office/powerpoint/2010/main" val="159441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Newton’s Theory of Motion</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US" altLang="en-US" sz="2800" dirty="0">
                <a:latin typeface="Comic Sans MS" panose="030F0702030302020204" pitchFamily="66" charset="0"/>
              </a:rPr>
              <a:t>To see well, we must stand on the shoulders of giants.</a:t>
            </a:r>
            <a:endParaRPr lang="en-US" sz="2800" dirty="0">
              <a:latin typeface="Comic Sans MS" panose="030F0702030302020204" pitchFamily="66" charset="0"/>
            </a:endParaRPr>
          </a:p>
        </p:txBody>
      </p:sp>
      <p:pic>
        <p:nvPicPr>
          <p:cNvPr id="8" name="Picture 3" descr="Photo of a portrait of Newton">
            <a:extLst>
              <a:ext uri="{C183D7F6-B498-43B3-948B-1728B52AA6E4}">
                <adec:decorative xmlns:adec="http://schemas.microsoft.com/office/drawing/2017/decorative" val="0"/>
              </a:ext>
            </a:extLst>
          </p:cNvPr>
          <p:cNvPicPr>
            <a:picLocks noGrp="1" noChangeAspect="1"/>
          </p:cNvPicPr>
          <p:nvPr>
            <p:ph idx="13"/>
          </p:nvPr>
        </p:nvPicPr>
        <p:blipFill rotWithShape="1">
          <a:blip r:embed="rId2">
            <a:extLst>
              <a:ext uri="{28A0092B-C50C-407E-A947-70E740481C1C}">
                <a14:useLocalDpi xmlns:a14="http://schemas.microsoft.com/office/drawing/2010/main" val="0"/>
              </a:ext>
            </a:extLst>
          </a:blip>
          <a:stretch/>
        </p:blipFill>
        <p:spPr bwMode="auto">
          <a:xfrm>
            <a:off x="6726830" y="1578481"/>
            <a:ext cx="3121429" cy="44265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p:cNvSpPr>
            <a:spLocks noGrp="1"/>
          </p:cNvSpPr>
          <p:nvPr>
            <p:ph type="body" sz="quarter" idx="21"/>
          </p:nvPr>
        </p:nvSpPr>
        <p:spPr/>
        <p:txBody>
          <a:bodyPr>
            <a:noAutofit/>
          </a:bodyPr>
          <a:lstStyle/>
          <a:p>
            <a:pPr algn="r"/>
            <a:r>
              <a:rPr lang="en-US" dirty="0"/>
              <a:t>©</a:t>
            </a:r>
            <a:r>
              <a:rPr lang="en-US" dirty="0" err="1"/>
              <a:t>Pixtal</a:t>
            </a:r>
            <a:r>
              <a:rPr lang="en-US" dirty="0"/>
              <a:t>/age </a:t>
            </a:r>
            <a:r>
              <a:rPr lang="en-US" dirty="0" err="1"/>
              <a:t>Fotostock</a:t>
            </a:r>
            <a:r>
              <a:rPr lang="en-US" dirty="0"/>
              <a:t> RF</a:t>
            </a:r>
          </a:p>
        </p:txBody>
      </p:sp>
      <p:sp>
        <p:nvSpPr>
          <p:cNvPr id="7" name="Slide Number Placeholder 6"/>
          <p:cNvSpPr>
            <a:spLocks noGrp="1"/>
          </p:cNvSpPr>
          <p:nvPr>
            <p:ph type="sldNum" sz="quarter" idx="10"/>
          </p:nvPr>
        </p:nvSpPr>
        <p:spPr/>
        <p:txBody>
          <a:bodyPr/>
          <a:lstStyle/>
          <a:p>
            <a:fld id="{68151E55-6873-49E2-B8D5-2F265E6F1973}" type="slidenum">
              <a:rPr lang="en-US" smtClean="0"/>
              <a:t>2</a:t>
            </a:fld>
            <a:endParaRPr lang="en-US" dirty="0"/>
          </a:p>
        </p:txBody>
      </p:sp>
    </p:spTree>
    <p:extLst>
      <p:ext uri="{BB962C8B-B14F-4D97-AF65-F5344CB8AC3E}">
        <p14:creationId xmlns:p14="http://schemas.microsoft.com/office/powerpoint/2010/main" val="1660830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726" y="198000"/>
            <a:ext cx="10589074" cy="1097400"/>
          </a:xfrm>
        </p:spPr>
        <p:txBody>
          <a:bodyPr>
            <a:noAutofit/>
          </a:bodyPr>
          <a:lstStyle/>
          <a:p>
            <a:r>
              <a:rPr lang="en-US" dirty="0">
                <a:latin typeface="Comic Sans MS" panose="030F0702030302020204" pitchFamily="66" charset="0"/>
              </a:rPr>
              <a:t>A car goes around a curve at constant speed. Is the car’s velocity changing?</a:t>
            </a:r>
            <a:r>
              <a:rPr lang="en-US" sz="1600" dirty="0">
                <a:latin typeface="Comic Sans MS" panose="030F0702030302020204" pitchFamily="66" charset="0"/>
              </a:rPr>
              <a:t> 2</a:t>
            </a:r>
          </a:p>
        </p:txBody>
      </p:sp>
      <p:sp>
        <p:nvSpPr>
          <p:cNvPr id="3" name="Content Placeholder 2"/>
          <p:cNvSpPr>
            <a:spLocks noGrp="1"/>
          </p:cNvSpPr>
          <p:nvPr>
            <p:ph sz="quarter" idx="11"/>
          </p:nvPr>
        </p:nvSpPr>
        <p:spPr>
          <a:xfrm>
            <a:off x="764726" y="1627631"/>
            <a:ext cx="4612137" cy="1316737"/>
          </a:xfrm>
        </p:spPr>
        <p:txBody>
          <a:bodyPr/>
          <a:lstStyle/>
          <a:p>
            <a:pPr marL="536575" indent="-536575"/>
            <a:r>
              <a:rPr lang="en-US" altLang="en-US" sz="2800" dirty="0"/>
              <a:t>a)	</a:t>
            </a:r>
            <a:r>
              <a:rPr lang="en-US" altLang="en-US" sz="2800" dirty="0">
                <a:latin typeface="Comic Sans MS" panose="030F0702030302020204" pitchFamily="66" charset="0"/>
              </a:rPr>
              <a:t>YES. At position A, the car has the velocity indicated by the arrow (vector)</a:t>
            </a:r>
            <a:endParaRPr lang="en-US" sz="2800" dirty="0">
              <a:latin typeface="Comic Sans MS" panose="030F0702030302020204" pitchFamily="66" charset="0"/>
            </a:endParaRPr>
          </a:p>
        </p:txBody>
      </p:sp>
      <p:graphicFrame>
        <p:nvGraphicFramePr>
          <p:cNvPr id="15" name="Object 3">
            <a:extLst>
              <a:ext uri="{FF2B5EF4-FFF2-40B4-BE49-F238E27FC236}">
                <a16:creationId xmlns:a16="http://schemas.microsoft.com/office/drawing/2014/main" id="{EA2D0284-5C46-4873-991F-EC018C0C789C}"/>
              </a:ex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3472293303"/>
              </p:ext>
            </p:extLst>
          </p:nvPr>
        </p:nvGraphicFramePr>
        <p:xfrm>
          <a:off x="4411892" y="2693638"/>
          <a:ext cx="719136" cy="770338"/>
        </p:xfrm>
        <a:graphic>
          <a:graphicData uri="http://schemas.openxmlformats.org/presentationml/2006/ole">
            <mc:AlternateContent xmlns:mc="http://schemas.openxmlformats.org/markup-compatibility/2006">
              <mc:Choice xmlns:v="urn:schemas-microsoft-com:vml" Requires="v">
                <p:oleObj name="Equation" r:id="rId2" imgW="177480" imgH="190440" progId="Equation.DSMT4">
                  <p:embed/>
                </p:oleObj>
              </mc:Choice>
              <mc:Fallback>
                <p:oleObj name="Equation" r:id="rId2" imgW="177480" imgH="190440" progId="Equation.DSMT4">
                  <p:embed/>
                  <p:pic>
                    <p:nvPicPr>
                      <p:cNvPr id="0" name=""/>
                      <p:cNvPicPr/>
                      <p:nvPr/>
                    </p:nvPicPr>
                    <p:blipFill>
                      <a:blip r:embed="rId3"/>
                      <a:stretch>
                        <a:fillRect/>
                      </a:stretch>
                    </p:blipFill>
                    <p:spPr>
                      <a:xfrm>
                        <a:off x="4411892" y="2693638"/>
                        <a:ext cx="719136" cy="770338"/>
                      </a:xfrm>
                      <a:prstGeom prst="rect">
                        <a:avLst/>
                      </a:prstGeom>
                    </p:spPr>
                  </p:pic>
                </p:oleObj>
              </mc:Fallback>
            </mc:AlternateContent>
          </a:graphicData>
        </a:graphic>
      </p:graphicFrame>
      <p:sp>
        <p:nvSpPr>
          <p:cNvPr id="14" name="Content Placeholder 4"/>
          <p:cNvSpPr>
            <a:spLocks noGrp="1"/>
          </p:cNvSpPr>
          <p:nvPr>
            <p:ph sz="quarter" idx="13"/>
          </p:nvPr>
        </p:nvSpPr>
        <p:spPr>
          <a:xfrm>
            <a:off x="923928" y="3370687"/>
            <a:ext cx="5934072" cy="1398238"/>
          </a:xfrm>
        </p:spPr>
        <p:txBody>
          <a:bodyPr>
            <a:noAutofit/>
          </a:bodyPr>
          <a:lstStyle/>
          <a:p>
            <a:r>
              <a:rPr lang="en-US" altLang="en-US" sz="2800" dirty="0">
                <a:latin typeface="Comic Sans MS" panose="030F0702030302020204" pitchFamily="66" charset="0"/>
              </a:rPr>
              <a:t>At position B, the car has the velocity indicated by the arrow(vector)</a:t>
            </a:r>
            <a:endParaRPr lang="en-US" sz="2800" dirty="0">
              <a:latin typeface="Comic Sans MS" panose="030F0702030302020204" pitchFamily="66" charset="0"/>
            </a:endParaRPr>
          </a:p>
          <a:p>
            <a:endParaRPr lang="en-US" sz="2800" dirty="0">
              <a:latin typeface="Comic Sans MS" panose="030F0702030302020204" pitchFamily="66" charset="0"/>
            </a:endParaRPr>
          </a:p>
        </p:txBody>
      </p:sp>
      <p:graphicFrame>
        <p:nvGraphicFramePr>
          <p:cNvPr id="17" name="Object 6">
            <a:extLst>
              <a:ext uri="{FF2B5EF4-FFF2-40B4-BE49-F238E27FC236}">
                <a16:creationId xmlns:a16="http://schemas.microsoft.com/office/drawing/2014/main" id="{A4BBB9C5-A389-4C5B-B599-5AFAB7F5BDE4}"/>
              </a:ext>
              <a:ext uri="{C183D7F6-B498-43B3-948B-1728B52AA6E4}">
                <adec:decorative xmlns:adec="http://schemas.microsoft.com/office/drawing/2017/decorative" val="1"/>
              </a:ext>
            </a:extLst>
          </p:cNvPr>
          <p:cNvGraphicFramePr>
            <a:graphicFrameLocks noGrp="1" noChangeAspect="1"/>
          </p:cNvGraphicFramePr>
          <p:nvPr>
            <p:ph sz="quarter" idx="15"/>
            <p:extLst>
              <p:ext uri="{D42A27DB-BD31-4B8C-83A1-F6EECF244321}">
                <p14:modId xmlns:p14="http://schemas.microsoft.com/office/powerpoint/2010/main" val="2602187362"/>
              </p:ext>
            </p:extLst>
          </p:nvPr>
        </p:nvGraphicFramePr>
        <p:xfrm>
          <a:off x="3352800" y="4118120"/>
          <a:ext cx="694192" cy="650805"/>
        </p:xfrm>
        <a:graphic>
          <a:graphicData uri="http://schemas.openxmlformats.org/presentationml/2006/ole">
            <mc:AlternateContent xmlns:mc="http://schemas.openxmlformats.org/markup-compatibility/2006">
              <mc:Choice xmlns:v="urn:schemas-microsoft-com:vml" Requires="v">
                <p:oleObj name="Equation" r:id="rId4" imgW="203040" imgH="190440" progId="Equation.DSMT4">
                  <p:embed/>
                </p:oleObj>
              </mc:Choice>
              <mc:Fallback>
                <p:oleObj name="Equation" r:id="rId4" imgW="203040" imgH="190440" progId="Equation.DSMT4">
                  <p:embed/>
                  <p:pic>
                    <p:nvPicPr>
                      <p:cNvPr id="0" name=""/>
                      <p:cNvPicPr/>
                      <p:nvPr/>
                    </p:nvPicPr>
                    <p:blipFill>
                      <a:blip r:embed="rId5"/>
                      <a:stretch>
                        <a:fillRect/>
                      </a:stretch>
                    </p:blipFill>
                    <p:spPr>
                      <a:xfrm>
                        <a:off x="3352800" y="4118120"/>
                        <a:ext cx="694192" cy="650805"/>
                      </a:xfrm>
                      <a:prstGeom prst="rect">
                        <a:avLst/>
                      </a:prstGeom>
                    </p:spPr>
                  </p:pic>
                </p:oleObj>
              </mc:Fallback>
            </mc:AlternateContent>
          </a:graphicData>
        </a:graphic>
      </p:graphicFrame>
      <p:sp>
        <p:nvSpPr>
          <p:cNvPr id="8" name="Content Placeholder 7"/>
          <p:cNvSpPr>
            <a:spLocks noGrp="1"/>
          </p:cNvSpPr>
          <p:nvPr>
            <p:ph sz="quarter" idx="16"/>
          </p:nvPr>
        </p:nvSpPr>
        <p:spPr>
          <a:xfrm>
            <a:off x="927786" y="4768925"/>
            <a:ext cx="4117736" cy="1360642"/>
          </a:xfrm>
        </p:spPr>
        <p:txBody>
          <a:bodyPr/>
          <a:lstStyle/>
          <a:p>
            <a:r>
              <a:rPr lang="en-US" altLang="en-US" sz="2800" dirty="0">
                <a:latin typeface="Comic Sans MS" panose="030F0702030302020204" pitchFamily="66" charset="0"/>
              </a:rPr>
              <a:t>with the same magnitude (speed) but a different direction.</a:t>
            </a:r>
            <a:endParaRPr lang="en-US" sz="2800" dirty="0">
              <a:latin typeface="Comic Sans MS" panose="030F0702030302020204" pitchFamily="66" charset="0"/>
            </a:endParaRPr>
          </a:p>
        </p:txBody>
      </p:sp>
      <p:pic>
        <p:nvPicPr>
          <p:cNvPr id="18" name="Picture 8" descr="A car is driving around a curve (turning left, going from North to West), shown from above. Initially the velocity vector coming from the car is pointing North. The car is also shown moments later, with its velocity vector now pointing Northwest."/>
          <p:cNvPicPr>
            <a:picLocks noGrp="1" noChangeAspect="1"/>
          </p:cNvPicPr>
          <p:nvPr>
            <p:ph sz="quarter" idx="17"/>
          </p:nvPr>
        </p:nvPicPr>
        <p:blipFill rotWithShape="1">
          <a:blip r:embed="rId6" cstate="print">
            <a:extLst>
              <a:ext uri="{28A0092B-C50C-407E-A947-70E740481C1C}">
                <a14:useLocalDpi xmlns:a14="http://schemas.microsoft.com/office/drawing/2010/main" val="0"/>
              </a:ext>
            </a:extLst>
          </a:blip>
          <a:srcRect t="1611"/>
          <a:stretch/>
        </p:blipFill>
        <p:spPr bwMode="auto">
          <a:xfrm>
            <a:off x="7446433" y="1905395"/>
            <a:ext cx="4511576" cy="478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20</a:t>
            </a:fld>
            <a:endParaRPr lang="en-US" dirty="0"/>
          </a:p>
        </p:txBody>
      </p:sp>
    </p:spTree>
    <p:extLst>
      <p:ext uri="{BB962C8B-B14F-4D97-AF65-F5344CB8AC3E}">
        <p14:creationId xmlns:p14="http://schemas.microsoft.com/office/powerpoint/2010/main" val="1748930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Changing Velocity</a:t>
            </a:r>
            <a:endParaRPr lang="en-US" dirty="0">
              <a:latin typeface="Comic Sans MS" panose="030F0702030302020204" pitchFamily="66" charset="0"/>
            </a:endParaRPr>
          </a:p>
        </p:txBody>
      </p:sp>
      <p:sp>
        <p:nvSpPr>
          <p:cNvPr id="3" name="Content Placeholder 2"/>
          <p:cNvSpPr>
            <a:spLocks noGrp="1"/>
          </p:cNvSpPr>
          <p:nvPr>
            <p:ph idx="1"/>
          </p:nvPr>
        </p:nvSpPr>
        <p:spPr>
          <a:xfrm>
            <a:off x="609600" y="1295144"/>
            <a:ext cx="5486400" cy="4993200"/>
          </a:xfrm>
        </p:spPr>
        <p:txBody>
          <a:bodyPr>
            <a:noAutofit/>
          </a:bodyPr>
          <a:lstStyle/>
          <a:p>
            <a:pPr>
              <a:spcBef>
                <a:spcPts val="600"/>
              </a:spcBef>
            </a:pPr>
            <a:r>
              <a:rPr lang="en-US" altLang="en-US" sz="2600" dirty="0">
                <a:latin typeface="Comic Sans MS" panose="030F0702030302020204" pitchFamily="66" charset="0"/>
              </a:rPr>
              <a:t>A force is required to produce a change in either the magnitude (speed) or direction of velocity.</a:t>
            </a:r>
          </a:p>
          <a:p>
            <a:pPr>
              <a:spcBef>
                <a:spcPts val="600"/>
              </a:spcBef>
            </a:pPr>
            <a:r>
              <a:rPr lang="en-US" altLang="en-US" sz="2600" dirty="0">
                <a:latin typeface="Comic Sans MS" panose="030F0702030302020204" pitchFamily="66" charset="0"/>
              </a:rPr>
              <a:t>For the car to round the curve, friction between the wheels and the road exerts a force to change the car’s direction.</a:t>
            </a:r>
          </a:p>
          <a:p>
            <a:pPr>
              <a:spcBef>
                <a:spcPts val="600"/>
              </a:spcBef>
            </a:pPr>
            <a:r>
              <a:rPr lang="en-US" altLang="en-US" sz="2600" dirty="0">
                <a:latin typeface="Comic Sans MS" panose="030F0702030302020204" pitchFamily="66" charset="0"/>
              </a:rPr>
              <a:t>For a ball bouncing from a wall, the wall exerts a force on the ball, causing the ball to change direction.</a:t>
            </a:r>
            <a:endParaRPr lang="en-US" sz="2600" dirty="0">
              <a:latin typeface="Comic Sans MS" panose="030F0702030302020204" pitchFamily="66" charset="0"/>
            </a:endParaRPr>
          </a:p>
        </p:txBody>
      </p:sp>
      <p:pic>
        <p:nvPicPr>
          <p:cNvPr id="8" name="Picture 3" descr="A ball is about to hit a vertical wall, and its velocity vector points to the upper right. After the ball bounces off the wall, its velocity vector points to the upper left.">
            <a:extLst>
              <a:ext uri="{C183D7F6-B498-43B3-948B-1728B52AA6E4}">
                <adec:decorative xmlns:adec="http://schemas.microsoft.com/office/drawing/2017/decorative" val="0"/>
              </a:ext>
            </a:extLst>
          </p:cNvPr>
          <p:cNvPicPr>
            <a:picLocks noGrp="1" noChangeAspect="1"/>
          </p:cNvPicPr>
          <p:nvPr>
            <p:ph idx="13"/>
          </p:nvPr>
        </p:nvPicPr>
        <p:blipFill rotWithShape="1">
          <a:blip r:embed="rId2" cstate="print">
            <a:extLst>
              <a:ext uri="{28A0092B-C50C-407E-A947-70E740481C1C}">
                <a14:useLocalDpi xmlns:a14="http://schemas.microsoft.com/office/drawing/2010/main" val="0"/>
              </a:ext>
            </a:extLst>
          </a:blip>
          <a:stretch/>
        </p:blipFill>
        <p:spPr bwMode="auto">
          <a:xfrm>
            <a:off x="6462901" y="1514057"/>
            <a:ext cx="3649287" cy="4555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21</a:t>
            </a:fld>
            <a:endParaRPr lang="en-US" dirty="0"/>
          </a:p>
        </p:txBody>
      </p:sp>
    </p:spTree>
    <p:extLst>
      <p:ext uri="{BB962C8B-B14F-4D97-AF65-F5344CB8AC3E}">
        <p14:creationId xmlns:p14="http://schemas.microsoft.com/office/powerpoint/2010/main" val="264592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Instantaneous Velocity</a:t>
            </a:r>
            <a:endParaRPr lang="en-US" dirty="0">
              <a:latin typeface="Comic Sans MS" panose="030F0702030302020204" pitchFamily="66" charset="0"/>
            </a:endParaRPr>
          </a:p>
        </p:txBody>
      </p:sp>
      <p:sp>
        <p:nvSpPr>
          <p:cNvPr id="3" name="Content Placeholder 2"/>
          <p:cNvSpPr>
            <a:spLocks noGrp="1"/>
          </p:cNvSpPr>
          <p:nvPr>
            <p:ph idx="1"/>
          </p:nvPr>
        </p:nvSpPr>
        <p:spPr>
          <a:xfrm>
            <a:off x="1866646" y="1295400"/>
            <a:ext cx="8458708" cy="2590800"/>
          </a:xfrm>
        </p:spPr>
        <p:txBody>
          <a:bodyPr>
            <a:normAutofit fontScale="92500"/>
          </a:bodyPr>
          <a:lstStyle/>
          <a:p>
            <a:pPr>
              <a:spcBef>
                <a:spcPts val="600"/>
              </a:spcBef>
            </a:pPr>
            <a:r>
              <a:rPr lang="en-US" altLang="en-US" sz="2800" b="1" i="1" dirty="0">
                <a:solidFill>
                  <a:srgbClr val="0A5D00"/>
                </a:solidFill>
                <a:latin typeface="Comic Sans MS" panose="030F0702030302020204" pitchFamily="66" charset="0"/>
              </a:rPr>
              <a:t>Instantaneous velocity</a:t>
            </a:r>
            <a:r>
              <a:rPr lang="en-US" altLang="en-US" sz="2800" dirty="0">
                <a:latin typeface="Comic Sans MS" panose="030F0702030302020204" pitchFamily="66" charset="0"/>
              </a:rPr>
              <a:t> is a vector quantity having:</a:t>
            </a:r>
          </a:p>
          <a:p>
            <a:pPr marL="457200" indent="-347472">
              <a:spcBef>
                <a:spcPts val="600"/>
              </a:spcBef>
              <a:buClr>
                <a:srgbClr val="9B3700"/>
              </a:buClr>
              <a:buFont typeface="Arial" panose="020B0604020202020204" pitchFamily="34" charset="0"/>
              <a:buChar char="•"/>
            </a:pPr>
            <a:r>
              <a:rPr lang="en-US" altLang="en-US" sz="2800" dirty="0">
                <a:latin typeface="Comic Sans MS" panose="030F0702030302020204" pitchFamily="66" charset="0"/>
              </a:rPr>
              <a:t>a size (magnitude) equal to the instantaneous speed at a given instant in time, and </a:t>
            </a:r>
          </a:p>
          <a:p>
            <a:pPr marL="457200" indent="-347472">
              <a:spcBef>
                <a:spcPts val="600"/>
              </a:spcBef>
              <a:buClr>
                <a:srgbClr val="9B3700"/>
              </a:buClr>
              <a:buFont typeface="Arial" panose="020B0604020202020204" pitchFamily="34" charset="0"/>
              <a:buChar char="•"/>
            </a:pPr>
            <a:r>
              <a:rPr lang="en-US" altLang="en-US" sz="2800" dirty="0">
                <a:latin typeface="Comic Sans MS" panose="030F0702030302020204" pitchFamily="66" charset="0"/>
              </a:rPr>
              <a:t>a direction equal to the direction of motion at that instant.</a:t>
            </a:r>
            <a:endParaRPr lang="en-US" sz="2800" dirty="0">
              <a:latin typeface="Comic Sans MS" panose="030F0702030302020204" pitchFamily="66" charset="0"/>
            </a:endParaRPr>
          </a:p>
        </p:txBody>
      </p:sp>
      <p:pic>
        <p:nvPicPr>
          <p:cNvPr id="8" name="Picture 3" descr="A car moving at 10 m/s has a velocity vector that is half the size of the velocity vector of a car moving at 20 m/s.">
            <a:extLst>
              <a:ext uri="{C183D7F6-B498-43B3-948B-1728B52AA6E4}">
                <adec:decorative xmlns:adec="http://schemas.microsoft.com/office/drawing/2017/decorative" val="0"/>
              </a:ext>
            </a:extLst>
          </p:cNvPr>
          <p:cNvPicPr>
            <a:picLocks noGrp="1" noChangeAspect="1"/>
          </p:cNvPicPr>
          <p:nvPr>
            <p:ph idx="13"/>
          </p:nvPr>
        </p:nvPicPr>
        <p:blipFill rotWithShape="1">
          <a:blip r:embed="rId2" cstate="print">
            <a:extLst>
              <a:ext uri="{28A0092B-C50C-407E-A947-70E740481C1C}">
                <a14:useLocalDpi xmlns:a14="http://schemas.microsoft.com/office/drawing/2010/main" val="0"/>
              </a:ext>
            </a:extLst>
          </a:blip>
          <a:srcRect t="3058"/>
          <a:stretch/>
        </p:blipFill>
        <p:spPr bwMode="auto">
          <a:xfrm>
            <a:off x="3627120" y="3997554"/>
            <a:ext cx="4937760" cy="22534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22</a:t>
            </a:fld>
            <a:endParaRPr lang="en-US" dirty="0"/>
          </a:p>
        </p:txBody>
      </p:sp>
    </p:spTree>
    <p:extLst>
      <p:ext uri="{BB962C8B-B14F-4D97-AF65-F5344CB8AC3E}">
        <p14:creationId xmlns:p14="http://schemas.microsoft.com/office/powerpoint/2010/main" val="3153999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6F53-BB0F-A68B-3FB7-F2C5F9757ED2}"/>
              </a:ext>
            </a:extLst>
          </p:cNvPr>
          <p:cNvSpPr>
            <a:spLocks noGrp="1"/>
          </p:cNvSpPr>
          <p:nvPr>
            <p:ph type="title"/>
          </p:nvPr>
        </p:nvSpPr>
        <p:spPr/>
        <p:txBody>
          <a:bodyPr/>
          <a:lstStyle/>
          <a:p>
            <a:r>
              <a:rPr lang="en-US" dirty="0">
                <a:latin typeface="Comic Sans MS" panose="030F0702030302020204" pitchFamily="66" charset="0"/>
              </a:rPr>
              <a:t>Problem 2</a:t>
            </a:r>
          </a:p>
        </p:txBody>
      </p:sp>
      <p:sp>
        <p:nvSpPr>
          <p:cNvPr id="3" name="Content Placeholder 2">
            <a:extLst>
              <a:ext uri="{FF2B5EF4-FFF2-40B4-BE49-F238E27FC236}">
                <a16:creationId xmlns:a16="http://schemas.microsoft.com/office/drawing/2014/main" id="{2B2B144F-BEAC-E6F6-E125-7504D8A41FFC}"/>
              </a:ext>
            </a:extLst>
          </p:cNvPr>
          <p:cNvSpPr>
            <a:spLocks noGrp="1"/>
          </p:cNvSpPr>
          <p:nvPr>
            <p:ph idx="1"/>
          </p:nvPr>
        </p:nvSpPr>
        <p:spPr>
          <a:xfrm>
            <a:off x="456860" y="1295400"/>
            <a:ext cx="11519475" cy="4993200"/>
          </a:xfrm>
        </p:spPr>
        <p:txBody>
          <a:bodyPr/>
          <a:lstStyle/>
          <a:p>
            <a:r>
              <a:rPr lang="en-US" dirty="0">
                <a:latin typeface="Comic Sans MS" panose="030F0702030302020204" pitchFamily="66" charset="0"/>
              </a:rPr>
              <a:t>A person covers a distance of 320 miles in a travel time of 8 hours. What is the speed for this trip?</a:t>
            </a:r>
          </a:p>
        </p:txBody>
      </p:sp>
      <p:sp>
        <p:nvSpPr>
          <p:cNvPr id="5" name="Content Placeholder 4">
            <a:extLst>
              <a:ext uri="{FF2B5EF4-FFF2-40B4-BE49-F238E27FC236}">
                <a16:creationId xmlns:a16="http://schemas.microsoft.com/office/drawing/2014/main" id="{156C47C8-A010-8DBB-0148-FA0D7F7D0551}"/>
              </a:ext>
            </a:extLst>
          </p:cNvPr>
          <p:cNvSpPr>
            <a:spLocks noGrp="1"/>
          </p:cNvSpPr>
          <p:nvPr>
            <p:ph sz="quarter" idx="20"/>
          </p:nvPr>
        </p:nvSpPr>
        <p:spPr/>
        <p:txBody>
          <a:bodyPr/>
          <a:lstStyle/>
          <a:p>
            <a:endParaRPr lang="en-US"/>
          </a:p>
        </p:txBody>
      </p:sp>
      <p:sp>
        <p:nvSpPr>
          <p:cNvPr id="6" name="Text Placeholder 5">
            <a:extLst>
              <a:ext uri="{FF2B5EF4-FFF2-40B4-BE49-F238E27FC236}">
                <a16:creationId xmlns:a16="http://schemas.microsoft.com/office/drawing/2014/main" id="{68A8F8D4-9E3D-567C-976F-6D7CCD1A643F}"/>
              </a:ext>
            </a:extLst>
          </p:cNvPr>
          <p:cNvSpPr>
            <a:spLocks noGrp="1"/>
          </p:cNvSpPr>
          <p:nvPr>
            <p:ph type="body" sz="quarter" idx="21"/>
          </p:nvPr>
        </p:nvSpPr>
        <p:spPr/>
        <p:txBody>
          <a:bodyPr>
            <a:normAutofit fontScale="62500" lnSpcReduction="20000"/>
          </a:bodyPr>
          <a:lstStyle/>
          <a:p>
            <a:endParaRPr lang="en-US"/>
          </a:p>
        </p:txBody>
      </p:sp>
      <p:sp>
        <p:nvSpPr>
          <p:cNvPr id="7" name="Slide Number Placeholder 6">
            <a:extLst>
              <a:ext uri="{FF2B5EF4-FFF2-40B4-BE49-F238E27FC236}">
                <a16:creationId xmlns:a16="http://schemas.microsoft.com/office/drawing/2014/main" id="{82752657-9F55-4CCC-3ACC-E0DD8C67CBAA}"/>
              </a:ext>
            </a:extLst>
          </p:cNvPr>
          <p:cNvSpPr>
            <a:spLocks noGrp="1"/>
          </p:cNvSpPr>
          <p:nvPr>
            <p:ph type="sldNum" sz="quarter" idx="10"/>
          </p:nvPr>
        </p:nvSpPr>
        <p:spPr/>
        <p:txBody>
          <a:bodyPr/>
          <a:lstStyle/>
          <a:p>
            <a:fld id="{68151E55-6873-49E2-B8D5-2F265E6F1973}" type="slidenum">
              <a:rPr lang="en-US" smtClean="0"/>
              <a:t>23</a:t>
            </a:fld>
            <a:endParaRPr lang="en-US" dirty="0"/>
          </a:p>
        </p:txBody>
      </p:sp>
    </p:spTree>
    <p:extLst>
      <p:ext uri="{BB962C8B-B14F-4D97-AF65-F5344CB8AC3E}">
        <p14:creationId xmlns:p14="http://schemas.microsoft.com/office/powerpoint/2010/main" val="194054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latin typeface="Comic Sans MS" panose="030F0702030302020204" pitchFamily="66" charset="0"/>
              </a:rPr>
              <a:t>Question 2.2</a:t>
            </a:r>
            <a:endParaRPr lang="en-US" sz="1500" b="1" dirty="0">
              <a:latin typeface="Comic Sans MS" panose="030F0702030302020204" pitchFamily="66" charset="0"/>
            </a:endParaRPr>
          </a:p>
        </p:txBody>
      </p:sp>
      <p:sp>
        <p:nvSpPr>
          <p:cNvPr id="5" name="Content Placeholder 2"/>
          <p:cNvSpPr>
            <a:spLocks noGrp="1"/>
          </p:cNvSpPr>
          <p:nvPr>
            <p:ph idx="1"/>
          </p:nvPr>
        </p:nvSpPr>
        <p:spPr/>
        <p:txBody>
          <a:bodyPr/>
          <a:lstStyle/>
          <a:p>
            <a:pPr>
              <a:defRPr/>
            </a:pPr>
            <a:r>
              <a:rPr lang="en-US" dirty="0">
                <a:latin typeface="Comic Sans MS" panose="030F0702030302020204" pitchFamily="66" charset="0"/>
              </a:rPr>
              <a:t>What is the difference between velocity and speed?</a:t>
            </a:r>
          </a:p>
          <a:p>
            <a:pPr marL="914400" indent="-548640">
              <a:buFont typeface="+mj-lt"/>
              <a:buAutoNum type="alphaUcPeriod"/>
              <a:defRPr/>
            </a:pPr>
            <a:r>
              <a:rPr lang="en-US" sz="2800" dirty="0">
                <a:latin typeface="Comic Sans MS" panose="030F0702030302020204" pitchFamily="66" charset="0"/>
              </a:rPr>
              <a:t>There is no difference, they are both vectors.</a:t>
            </a:r>
          </a:p>
          <a:p>
            <a:pPr marL="914400" indent="-548640">
              <a:buFont typeface="+mj-lt"/>
              <a:buAutoNum type="alphaUcPeriod"/>
              <a:defRPr/>
            </a:pPr>
            <a:r>
              <a:rPr lang="en-US" sz="2800" dirty="0">
                <a:latin typeface="Comic Sans MS" panose="030F0702030302020204" pitchFamily="66" charset="0"/>
              </a:rPr>
              <a:t>Speed is a scalar and velocity is a vector.</a:t>
            </a:r>
          </a:p>
          <a:p>
            <a:pPr marL="914400" indent="-548640">
              <a:buFont typeface="+mj-lt"/>
              <a:buAutoNum type="alphaUcPeriod"/>
              <a:defRPr/>
            </a:pPr>
            <a:r>
              <a:rPr lang="en-US" sz="2800" dirty="0">
                <a:latin typeface="Comic Sans MS" panose="030F0702030302020204" pitchFamily="66" charset="0"/>
              </a:rPr>
              <a:t>Speed is a vector and velocity is a scalar.</a:t>
            </a:r>
          </a:p>
          <a:p>
            <a:pPr marL="914400" indent="-548640">
              <a:buFont typeface="+mj-lt"/>
              <a:buAutoNum type="alphaUcPeriod"/>
              <a:defRPr/>
            </a:pPr>
            <a:r>
              <a:rPr lang="en-US" sz="2800" dirty="0">
                <a:latin typeface="Comic Sans MS" panose="030F0702030302020204" pitchFamily="66" charset="0"/>
              </a:rPr>
              <a:t>There is no difference, they are both scalars.</a:t>
            </a:r>
          </a:p>
        </p:txBody>
      </p:sp>
    </p:spTree>
    <p:extLst>
      <p:ext uri="{BB962C8B-B14F-4D97-AF65-F5344CB8AC3E}">
        <p14:creationId xmlns:p14="http://schemas.microsoft.com/office/powerpoint/2010/main" val="360452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latin typeface="Comic Sans MS" panose="030F0702030302020204" pitchFamily="66" charset="0"/>
              </a:rPr>
              <a:t>Answer 2.2</a:t>
            </a:r>
            <a:endParaRPr lang="en-US" sz="1500" b="1" dirty="0">
              <a:latin typeface="Comic Sans MS" panose="030F0702030302020204" pitchFamily="66" charset="0"/>
            </a:endParaRPr>
          </a:p>
        </p:txBody>
      </p:sp>
      <p:sp>
        <p:nvSpPr>
          <p:cNvPr id="5" name="Content Placeholder 2"/>
          <p:cNvSpPr>
            <a:spLocks noGrp="1"/>
          </p:cNvSpPr>
          <p:nvPr>
            <p:ph idx="1"/>
          </p:nvPr>
        </p:nvSpPr>
        <p:spPr/>
        <p:txBody>
          <a:bodyPr/>
          <a:lstStyle/>
          <a:p>
            <a:pPr>
              <a:defRPr/>
            </a:pPr>
            <a:r>
              <a:rPr lang="en-US" dirty="0">
                <a:latin typeface="Comic Sans MS" panose="030F0702030302020204" pitchFamily="66" charset="0"/>
              </a:rPr>
              <a:t>What is the difference between velocity and speed?</a:t>
            </a:r>
          </a:p>
          <a:p>
            <a:pPr marL="365760">
              <a:defRPr/>
            </a:pPr>
            <a:endParaRPr lang="en-US" sz="2800" dirty="0">
              <a:latin typeface="Comic Sans MS" panose="030F0702030302020204" pitchFamily="66" charset="0"/>
            </a:endParaRPr>
          </a:p>
          <a:p>
            <a:pPr marL="914400" indent="-548640">
              <a:buFont typeface="+mj-lt"/>
              <a:buAutoNum type="alphaUcPeriod" startAt="2"/>
              <a:defRPr/>
            </a:pPr>
            <a:r>
              <a:rPr lang="en-US" sz="2800" dirty="0">
                <a:latin typeface="Comic Sans MS" panose="030F0702030302020204" pitchFamily="66" charset="0"/>
              </a:rPr>
              <a:t>Speed is a scalar and velocity is a vector.</a:t>
            </a:r>
          </a:p>
        </p:txBody>
      </p:sp>
    </p:spTree>
    <p:extLst>
      <p:ext uri="{BB962C8B-B14F-4D97-AF65-F5344CB8AC3E}">
        <p14:creationId xmlns:p14="http://schemas.microsoft.com/office/powerpoint/2010/main" val="1510277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B7E80121-79E2-CA7F-E483-4A3D5AC2236A}"/>
              </a:ext>
            </a:extLst>
          </p:cNvPr>
          <p:cNvSpPr>
            <a:spLocks noGrp="1"/>
          </p:cNvSpPr>
          <p:nvPr>
            <p:ph type="title"/>
          </p:nvPr>
        </p:nvSpPr>
        <p:spPr>
          <a:xfrm>
            <a:off x="3349625" y="614363"/>
            <a:ext cx="5845175" cy="857250"/>
          </a:xfrm>
        </p:spPr>
        <p:txBody>
          <a:bodyPr/>
          <a:lstStyle/>
          <a:p>
            <a:pPr eaLnBrk="1" hangingPunct="1"/>
            <a:r>
              <a:rPr lang="en-US" altLang="en-US">
                <a:latin typeface="Comic Sans MS" panose="030F0702030302020204" pitchFamily="66" charset="0"/>
              </a:rPr>
              <a:t>Example 2</a:t>
            </a:r>
          </a:p>
        </p:txBody>
      </p:sp>
      <p:sp>
        <p:nvSpPr>
          <p:cNvPr id="109571" name="Content Placeholder 2">
            <a:extLst>
              <a:ext uri="{FF2B5EF4-FFF2-40B4-BE49-F238E27FC236}">
                <a16:creationId xmlns:a16="http://schemas.microsoft.com/office/drawing/2014/main" id="{C91C3426-205F-C9B5-20C1-B90E8E9D37CB}"/>
              </a:ext>
            </a:extLst>
          </p:cNvPr>
          <p:cNvSpPr>
            <a:spLocks noGrp="1"/>
          </p:cNvSpPr>
          <p:nvPr>
            <p:ph idx="1"/>
          </p:nvPr>
        </p:nvSpPr>
        <p:spPr>
          <a:xfrm>
            <a:off x="1836738" y="1828800"/>
            <a:ext cx="8745537" cy="3903663"/>
          </a:xfrm>
        </p:spPr>
        <p:txBody>
          <a:bodyPr/>
          <a:lstStyle/>
          <a:p>
            <a:pPr eaLnBrk="1" hangingPunct="1"/>
            <a:r>
              <a:rPr lang="en-US" altLang="en-US" sz="2400">
                <a:latin typeface="Comic Sans MS" panose="030F0702030302020204" pitchFamily="66" charset="0"/>
              </a:rPr>
              <a:t>Mary walks 4 meters East, 2 meters South, 4 meters West, and finally 2 meters North. The entire motion lasted for 24 seconds. Determine </a:t>
            </a:r>
            <a:r>
              <a:rPr lang="en-US" altLang="en-US" sz="2400" b="1">
                <a:latin typeface="Comic Sans MS" panose="030F0702030302020204" pitchFamily="66" charset="0"/>
              </a:rPr>
              <a:t>the average speed </a:t>
            </a:r>
            <a:r>
              <a:rPr lang="en-US" altLang="en-US" sz="2400">
                <a:latin typeface="Comic Sans MS" panose="030F0702030302020204" pitchFamily="66" charset="0"/>
              </a:rPr>
              <a:t>and </a:t>
            </a:r>
            <a:r>
              <a:rPr lang="en-US" altLang="en-US" sz="2400" b="1">
                <a:latin typeface="Comic Sans MS" panose="030F0702030302020204" pitchFamily="66" charset="0"/>
              </a:rPr>
              <a:t>the average velocity</a:t>
            </a:r>
            <a:r>
              <a:rPr lang="en-US" altLang="en-US" sz="2400">
                <a:latin typeface="Comic Sans MS" panose="030F0702030302020204" pitchFamily="66" charset="0"/>
              </a:rPr>
              <a:t>.</a:t>
            </a:r>
          </a:p>
          <a:p>
            <a:pPr eaLnBrk="1" hangingPunct="1"/>
            <a:endParaRPr lang="en-US" altLang="en-US"/>
          </a:p>
          <a:p>
            <a:pPr eaLnBrk="1" hangingPunct="1"/>
            <a:endParaRPr lang="en-US" altLang="en-US"/>
          </a:p>
          <a:p>
            <a:pPr eaLnBrk="1" hangingPunct="1"/>
            <a:endParaRPr lang="en-US" altLang="en-US"/>
          </a:p>
        </p:txBody>
      </p:sp>
      <p:pic>
        <p:nvPicPr>
          <p:cNvPr id="109572" name="Picture 3" descr="http://www.physicsclassroom.com/class/1dkin/U1L1c1.gif">
            <a:extLst>
              <a:ext uri="{FF2B5EF4-FFF2-40B4-BE49-F238E27FC236}">
                <a16:creationId xmlns:a16="http://schemas.microsoft.com/office/drawing/2014/main" id="{0C129E85-6B3E-6EFD-87AE-DA678A736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438" y="4002088"/>
            <a:ext cx="34861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a:extLst>
              <a:ext uri="{FF2B5EF4-FFF2-40B4-BE49-F238E27FC236}">
                <a16:creationId xmlns:a16="http://schemas.microsoft.com/office/drawing/2014/main" id="{E2AEC3EF-F6A4-2E7D-8050-B0B3678154A3}"/>
              </a:ext>
            </a:extLst>
          </p:cNvPr>
          <p:cNvSpPr>
            <a:spLocks noGrp="1"/>
          </p:cNvSpPr>
          <p:nvPr>
            <p:ph idx="1"/>
          </p:nvPr>
        </p:nvSpPr>
        <p:spPr>
          <a:xfrm>
            <a:off x="1828800" y="1371600"/>
            <a:ext cx="9077325" cy="4686300"/>
          </a:xfrm>
        </p:spPr>
        <p:txBody>
          <a:bodyPr/>
          <a:lstStyle/>
          <a:p>
            <a:pPr eaLnBrk="1" hangingPunct="1"/>
            <a:r>
              <a:rPr lang="en-US" altLang="en-US" sz="2400" dirty="0">
                <a:latin typeface="Comic Sans MS" panose="030F0702030302020204" pitchFamily="66" charset="0"/>
              </a:rPr>
              <a:t>Mary walked a </a:t>
            </a:r>
            <a:r>
              <a:rPr lang="en-US" altLang="en-US" sz="2400" b="1" u="sng" dirty="0">
                <a:latin typeface="Comic Sans MS" panose="030F0702030302020204" pitchFamily="66" charset="0"/>
                <a:hlinkClick r:id="rId2"/>
              </a:rPr>
              <a:t>distance</a:t>
            </a:r>
            <a:r>
              <a:rPr lang="en-US" altLang="en-US" sz="2400" b="1" dirty="0">
                <a:latin typeface="Comic Sans MS" panose="030F0702030302020204" pitchFamily="66" charset="0"/>
              </a:rPr>
              <a:t> </a:t>
            </a:r>
            <a:r>
              <a:rPr lang="en-US" altLang="en-US" sz="2400" dirty="0">
                <a:latin typeface="Comic Sans MS" panose="030F0702030302020204" pitchFamily="66" charset="0"/>
              </a:rPr>
              <a:t>of 12 meters in 24 seconds; thus, her </a:t>
            </a:r>
            <a:r>
              <a:rPr lang="en-US" altLang="en-US" sz="2400" b="1" u="sng" dirty="0">
                <a:latin typeface="Comic Sans MS" panose="030F0702030302020204" pitchFamily="66" charset="0"/>
              </a:rPr>
              <a:t>average speed </a:t>
            </a:r>
            <a:r>
              <a:rPr lang="en-US" altLang="en-US" sz="2400" dirty="0">
                <a:latin typeface="Comic Sans MS" panose="030F0702030302020204" pitchFamily="66" charset="0"/>
              </a:rPr>
              <a:t>was 0.50 m/s.</a:t>
            </a:r>
          </a:p>
          <a:p>
            <a:pPr eaLnBrk="1" hangingPunct="1"/>
            <a:r>
              <a:rPr lang="en-US" altLang="en-US" sz="2400" dirty="0">
                <a:latin typeface="Comic Sans MS" panose="030F0702030302020204" pitchFamily="66" charset="0"/>
              </a:rPr>
              <a:t> However, since her change of position is 0 meters, </a:t>
            </a:r>
            <a:r>
              <a:rPr lang="en-US" altLang="en-US" sz="2400" b="1" u="sng" dirty="0">
                <a:latin typeface="Comic Sans MS" panose="030F0702030302020204" pitchFamily="66" charset="0"/>
              </a:rPr>
              <a:t>her average velocity </a:t>
            </a:r>
            <a:r>
              <a:rPr lang="en-US" altLang="en-US" sz="2400" dirty="0">
                <a:latin typeface="Comic Sans MS" panose="030F0702030302020204" pitchFamily="66" charset="0"/>
              </a:rPr>
              <a:t>is 0 m/s. </a:t>
            </a:r>
          </a:p>
          <a:p>
            <a:pPr eaLnBrk="1" hangingPunct="1"/>
            <a:r>
              <a:rPr lang="en-US" altLang="en-US" sz="2400" dirty="0">
                <a:latin typeface="Comic Sans MS" panose="030F0702030302020204" pitchFamily="66" charset="0"/>
              </a:rPr>
              <a:t>Average velocity is the rate a which position change.</a:t>
            </a:r>
          </a:p>
          <a:p>
            <a:pPr eaLnBrk="1" hangingPunct="1"/>
            <a:r>
              <a:rPr lang="en-US" altLang="en-US" sz="2400" dirty="0">
                <a:latin typeface="Comic Sans MS" panose="030F0702030302020204" pitchFamily="66" charset="0"/>
              </a:rPr>
              <a:t>. In this case of the Mary’s motion, there is a position change of 0 meters and thus an average velocity of 0 m/s.</a:t>
            </a:r>
          </a:p>
          <a:p>
            <a:pPr eaLnBrk="1" hangingPunct="1"/>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Acceleration</a:t>
            </a:r>
            <a:r>
              <a:rPr lang="en-US" altLang="en-US" sz="1600" dirty="0">
                <a:latin typeface="Comic Sans MS" panose="030F0702030302020204" pitchFamily="66" charset="0"/>
              </a:rPr>
              <a:t> 1</a:t>
            </a:r>
            <a:endParaRPr lang="en-US" sz="1600" dirty="0">
              <a:latin typeface="Comic Sans MS" panose="030F0702030302020204" pitchFamily="66" charset="0"/>
            </a:endParaRPr>
          </a:p>
        </p:txBody>
      </p:sp>
      <p:sp>
        <p:nvSpPr>
          <p:cNvPr id="3" name="Content Placeholder 2"/>
          <p:cNvSpPr>
            <a:spLocks noGrp="1"/>
          </p:cNvSpPr>
          <p:nvPr>
            <p:ph sz="quarter" idx="20"/>
          </p:nvPr>
        </p:nvSpPr>
        <p:spPr/>
        <p:txBody>
          <a:bodyPr>
            <a:normAutofit/>
          </a:bodyPr>
          <a:lstStyle/>
          <a:p>
            <a:pPr>
              <a:spcBef>
                <a:spcPts val="800"/>
              </a:spcBef>
            </a:pPr>
            <a:r>
              <a:rPr lang="en-US" altLang="en-US" sz="2800" b="1" i="1" dirty="0">
                <a:solidFill>
                  <a:srgbClr val="0A5D00"/>
                </a:solidFill>
                <a:latin typeface="Comic Sans MS" panose="030F0702030302020204" pitchFamily="66" charset="0"/>
              </a:rPr>
              <a:t>Acceleration</a:t>
            </a:r>
            <a:r>
              <a:rPr lang="en-US" altLang="en-US" sz="2800" dirty="0">
                <a:latin typeface="Comic Sans MS" panose="030F0702030302020204" pitchFamily="66" charset="0"/>
              </a:rPr>
              <a:t> is the rate at which </a:t>
            </a:r>
            <a:r>
              <a:rPr lang="en-US" altLang="en-US" sz="2800" b="1" i="1" dirty="0">
                <a:latin typeface="Comic Sans MS" panose="030F0702030302020204" pitchFamily="66" charset="0"/>
              </a:rPr>
              <a:t>velocity</a:t>
            </a:r>
            <a:r>
              <a:rPr lang="en-US" altLang="en-US" sz="2800" dirty="0">
                <a:latin typeface="Comic Sans MS" panose="030F0702030302020204" pitchFamily="66" charset="0"/>
              </a:rPr>
              <a:t> changes.</a:t>
            </a:r>
          </a:p>
          <a:p>
            <a:pPr lvl="1">
              <a:buClr>
                <a:srgbClr val="9B3700"/>
              </a:buClr>
            </a:pPr>
            <a:r>
              <a:rPr lang="en-US" altLang="en-US" sz="2800" dirty="0">
                <a:latin typeface="Comic Sans MS" panose="030F0702030302020204" pitchFamily="66" charset="0"/>
              </a:rPr>
              <a:t>Our bodies don’t feel velocity, if the velocity is constant.</a:t>
            </a:r>
          </a:p>
          <a:p>
            <a:pPr lvl="1">
              <a:buClr>
                <a:srgbClr val="9B3700"/>
              </a:buClr>
            </a:pPr>
            <a:r>
              <a:rPr lang="en-US" altLang="en-US" sz="2800" dirty="0">
                <a:latin typeface="Comic Sans MS" panose="030F0702030302020204" pitchFamily="66" charset="0"/>
              </a:rPr>
              <a:t>Our bodies feel </a:t>
            </a:r>
            <a:r>
              <a:rPr lang="en-US" altLang="en-US" sz="2800" b="1" i="1" dirty="0">
                <a:solidFill>
                  <a:srgbClr val="0A5D00"/>
                </a:solidFill>
                <a:latin typeface="Comic Sans MS" panose="030F0702030302020204" pitchFamily="66" charset="0"/>
              </a:rPr>
              <a:t>acceleration</a:t>
            </a:r>
            <a:r>
              <a:rPr lang="en-US" altLang="en-US" sz="2800" dirty="0">
                <a:latin typeface="Comic Sans MS" panose="030F0702030302020204" pitchFamily="66" charset="0"/>
              </a:rPr>
              <a:t>.</a:t>
            </a:r>
          </a:p>
          <a:p>
            <a:pPr lvl="2">
              <a:buClr>
                <a:srgbClr val="185C8E"/>
              </a:buClr>
            </a:pPr>
            <a:r>
              <a:rPr lang="en-US" altLang="en-US" dirty="0">
                <a:latin typeface="Comic Sans MS" panose="030F0702030302020204" pitchFamily="66" charset="0"/>
              </a:rPr>
              <a:t>A car changing speed or direction.</a:t>
            </a:r>
          </a:p>
          <a:p>
            <a:pPr lvl="2">
              <a:buClr>
                <a:srgbClr val="185C8E"/>
              </a:buClr>
            </a:pPr>
            <a:r>
              <a:rPr lang="en-US" altLang="en-US" dirty="0">
                <a:latin typeface="Comic Sans MS" panose="030F0702030302020204" pitchFamily="66" charset="0"/>
              </a:rPr>
              <a:t>An elevator speeding up or slowing down.</a:t>
            </a:r>
          </a:p>
          <a:p>
            <a:pPr>
              <a:spcBef>
                <a:spcPts val="800"/>
              </a:spcBef>
            </a:pPr>
            <a:r>
              <a:rPr lang="en-US" altLang="en-US" sz="2800" b="1" i="1" dirty="0">
                <a:solidFill>
                  <a:srgbClr val="0A5D00"/>
                </a:solidFill>
                <a:latin typeface="Comic Sans MS" panose="030F0702030302020204" pitchFamily="66" charset="0"/>
              </a:rPr>
              <a:t>Acceleration</a:t>
            </a:r>
            <a:r>
              <a:rPr lang="en-US" altLang="en-US" sz="2800" dirty="0">
                <a:latin typeface="Comic Sans MS" panose="030F0702030302020204" pitchFamily="66" charset="0"/>
              </a:rPr>
              <a:t> can be either a change in the object’s speed or direction of motion.</a:t>
            </a:r>
            <a:endParaRPr lang="en-US" sz="2800" dirty="0">
              <a:latin typeface="Comic Sans MS" panose="030F0702030302020204" pitchFamily="66" charset="0"/>
            </a:endParaRPr>
          </a:p>
        </p:txBody>
      </p:sp>
      <p:sp>
        <p:nvSpPr>
          <p:cNvPr id="4" name="Content Placeholder 3" hidden="1"/>
          <p:cNvSpPr>
            <a:spLocks noGrp="1"/>
          </p:cNvSpPr>
          <p:nvPr>
            <p:ph sz="quarter" idx="11"/>
          </p:nvPr>
        </p:nvSpPr>
        <p:spPr/>
        <p:txBody>
          <a:bodyPr/>
          <a:lstStyle/>
          <a:p>
            <a:endParaRPr lang="en-US"/>
          </a:p>
        </p:txBody>
      </p:sp>
      <p:sp>
        <p:nvSpPr>
          <p:cNvPr id="5" name="Text Placeholder 4" hidden="1"/>
          <p:cNvSpPr>
            <a:spLocks noGrp="1"/>
          </p:cNvSpPr>
          <p:nvPr>
            <p:ph type="body" sz="quarter" idx="19"/>
          </p:nvPr>
        </p:nvSpPr>
        <p:spPr/>
        <p:txBody>
          <a:bodyPr/>
          <a:lstStyle/>
          <a:p>
            <a:endParaRPr lang="en-US"/>
          </a:p>
        </p:txBody>
      </p:sp>
      <p:sp>
        <p:nvSpPr>
          <p:cNvPr id="6" name="Slide Number Placeholder 5"/>
          <p:cNvSpPr>
            <a:spLocks noGrp="1"/>
          </p:cNvSpPr>
          <p:nvPr>
            <p:ph type="sldNum" sz="quarter" idx="10"/>
          </p:nvPr>
        </p:nvSpPr>
        <p:spPr/>
        <p:txBody>
          <a:bodyPr/>
          <a:lstStyle/>
          <a:p>
            <a:fld id="{68151E55-6873-49E2-B8D5-2F265E6F1973}" type="slidenum">
              <a:rPr lang="en-US" smtClean="0"/>
              <a:t>28</a:t>
            </a:fld>
            <a:endParaRPr lang="en-US" dirty="0"/>
          </a:p>
        </p:txBody>
      </p:sp>
    </p:spTree>
    <p:extLst>
      <p:ext uri="{BB962C8B-B14F-4D97-AF65-F5344CB8AC3E}">
        <p14:creationId xmlns:p14="http://schemas.microsoft.com/office/powerpoint/2010/main" val="714289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Acceleration</a:t>
            </a:r>
            <a:r>
              <a:rPr lang="en-US" altLang="en-US" sz="1600" dirty="0">
                <a:latin typeface="Comic Sans MS" panose="030F0702030302020204" pitchFamily="66" charset="0"/>
              </a:rPr>
              <a:t> 2</a:t>
            </a:r>
            <a:endParaRPr lang="en-US" sz="1600" dirty="0">
              <a:latin typeface="Comic Sans MS" panose="030F0702030302020204" pitchFamily="66" charset="0"/>
            </a:endParaRPr>
          </a:p>
        </p:txBody>
      </p:sp>
      <p:sp>
        <p:nvSpPr>
          <p:cNvPr id="3" name="Content Placeholder 2"/>
          <p:cNvSpPr>
            <a:spLocks noGrp="1"/>
          </p:cNvSpPr>
          <p:nvPr>
            <p:ph idx="1"/>
          </p:nvPr>
        </p:nvSpPr>
        <p:spPr>
          <a:xfrm>
            <a:off x="1219200" y="1295400"/>
            <a:ext cx="4800600" cy="4993200"/>
          </a:xfrm>
        </p:spPr>
        <p:txBody>
          <a:bodyPr>
            <a:normAutofit/>
          </a:bodyPr>
          <a:lstStyle/>
          <a:p>
            <a:r>
              <a:rPr lang="en-US" altLang="en-US" sz="2800" dirty="0">
                <a:latin typeface="Comic Sans MS" panose="030F0702030302020204" pitchFamily="66" charset="0"/>
              </a:rPr>
              <a:t>It isn’t the fall that hurts; it’s the sudden stop at the end!</a:t>
            </a:r>
            <a:endParaRPr lang="en-US" sz="2800" dirty="0">
              <a:latin typeface="Comic Sans MS" panose="030F0702030302020204" pitchFamily="66" charset="0"/>
            </a:endParaRPr>
          </a:p>
        </p:txBody>
      </p:sp>
      <p:pic>
        <p:nvPicPr>
          <p:cNvPr id="8" name="Picture 3" descr="A person stands in an elevator accelerating downward. The acceleration vector is shown affecting the person’s stomach.">
            <a:extLst>
              <a:ext uri="{C183D7F6-B498-43B3-948B-1728B52AA6E4}">
                <adec:decorative xmlns:adec="http://schemas.microsoft.com/office/drawing/2017/decorative" val="0"/>
              </a:ext>
            </a:extLst>
          </p:cNvPr>
          <p:cNvPicPr>
            <a:picLocks noGrp="1" noChangeAspect="1"/>
          </p:cNvPicPr>
          <p:nvPr>
            <p:ph idx="13"/>
          </p:nvPr>
        </p:nvPicPr>
        <p:blipFill rotWithShape="1">
          <a:blip r:embed="rId2" cstate="print">
            <a:extLst>
              <a:ext uri="{28A0092B-C50C-407E-A947-70E740481C1C}">
                <a14:useLocalDpi xmlns:a14="http://schemas.microsoft.com/office/drawing/2010/main" val="0"/>
              </a:ext>
            </a:extLst>
          </a:blip>
          <a:srcRect t="1573"/>
          <a:stretch/>
        </p:blipFill>
        <p:spPr bwMode="auto">
          <a:xfrm>
            <a:off x="7086600" y="1509199"/>
            <a:ext cx="4206240" cy="45656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29</a:t>
            </a:fld>
            <a:endParaRPr lang="en-US" dirty="0"/>
          </a:p>
        </p:txBody>
      </p:sp>
    </p:spTree>
    <p:extLst>
      <p:ext uri="{BB962C8B-B14F-4D97-AF65-F5344CB8AC3E}">
        <p14:creationId xmlns:p14="http://schemas.microsoft.com/office/powerpoint/2010/main" val="107851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First Things First</a:t>
            </a:r>
            <a:endParaRPr lang="en-US" dirty="0">
              <a:latin typeface="Comic Sans MS" panose="030F0702030302020204" pitchFamily="66" charset="0"/>
            </a:endParaRPr>
          </a:p>
        </p:txBody>
      </p:sp>
      <p:sp>
        <p:nvSpPr>
          <p:cNvPr id="3" name="Content Placeholder 2"/>
          <p:cNvSpPr>
            <a:spLocks noGrp="1"/>
          </p:cNvSpPr>
          <p:nvPr>
            <p:ph sz="quarter" idx="20"/>
          </p:nvPr>
        </p:nvSpPr>
        <p:spPr/>
        <p:txBody>
          <a:bodyPr>
            <a:normAutofit/>
          </a:bodyPr>
          <a:lstStyle/>
          <a:p>
            <a:pPr>
              <a:spcBef>
                <a:spcPts val="1200"/>
              </a:spcBef>
              <a:spcAft>
                <a:spcPts val="1200"/>
              </a:spcAft>
            </a:pPr>
            <a:r>
              <a:rPr lang="en-US" altLang="en-US" sz="2800" dirty="0">
                <a:latin typeface="Comic Sans MS" panose="030F0702030302020204" pitchFamily="66" charset="0"/>
              </a:rPr>
              <a:t>Before we can accurately describe motion, we must provide clear definitions of our terms.</a:t>
            </a:r>
          </a:p>
          <a:p>
            <a:pPr>
              <a:spcBef>
                <a:spcPts val="1200"/>
              </a:spcBef>
              <a:spcAft>
                <a:spcPts val="1200"/>
              </a:spcAft>
            </a:pPr>
            <a:r>
              <a:rPr lang="en-US" altLang="en-US" sz="2800" dirty="0">
                <a:latin typeface="Comic Sans MS" panose="030F0702030302020204" pitchFamily="66" charset="0"/>
              </a:rPr>
              <a:t>The meanings of some terms as used in physics are different from the meanings in everyday use.</a:t>
            </a:r>
          </a:p>
          <a:p>
            <a:pPr>
              <a:spcBef>
                <a:spcPts val="1200"/>
              </a:spcBef>
              <a:spcAft>
                <a:spcPts val="1200"/>
              </a:spcAft>
            </a:pPr>
            <a:r>
              <a:rPr lang="en-US" altLang="en-US" sz="2800" dirty="0">
                <a:latin typeface="Comic Sans MS" panose="030F0702030302020204" pitchFamily="66" charset="0"/>
              </a:rPr>
              <a:t>Precise and specialized meanings make the terms more useful in describing motion.</a:t>
            </a:r>
            <a:endParaRPr lang="en-US" sz="2800" dirty="0">
              <a:latin typeface="Comic Sans MS" panose="030F0702030302020204" pitchFamily="66" charset="0"/>
            </a:endParaRPr>
          </a:p>
        </p:txBody>
      </p:sp>
      <p:sp>
        <p:nvSpPr>
          <p:cNvPr id="4" name="Content Placeholder 3" hidden="1"/>
          <p:cNvSpPr>
            <a:spLocks noGrp="1"/>
          </p:cNvSpPr>
          <p:nvPr>
            <p:ph sz="quarter" idx="11"/>
          </p:nvPr>
        </p:nvSpPr>
        <p:spPr/>
        <p:txBody>
          <a:bodyPr/>
          <a:lstStyle/>
          <a:p>
            <a:endParaRPr lang="en-US"/>
          </a:p>
        </p:txBody>
      </p:sp>
      <p:sp>
        <p:nvSpPr>
          <p:cNvPr id="5" name="Text Placeholder 4" hidden="1"/>
          <p:cNvSpPr>
            <a:spLocks noGrp="1"/>
          </p:cNvSpPr>
          <p:nvPr>
            <p:ph type="body" sz="quarter" idx="19"/>
          </p:nvPr>
        </p:nvSpPr>
        <p:spPr/>
        <p:txBody>
          <a:bodyPr/>
          <a:lstStyle/>
          <a:p>
            <a:endParaRPr lang="en-US"/>
          </a:p>
        </p:txBody>
      </p:sp>
      <p:sp>
        <p:nvSpPr>
          <p:cNvPr id="6" name="Slide Number Placeholder 5"/>
          <p:cNvSpPr>
            <a:spLocks noGrp="1"/>
          </p:cNvSpPr>
          <p:nvPr>
            <p:ph type="sldNum" sz="quarter" idx="10"/>
          </p:nvPr>
        </p:nvSpPr>
        <p:spPr/>
        <p:txBody>
          <a:bodyPr/>
          <a:lstStyle/>
          <a:p>
            <a:fld id="{68151E55-6873-49E2-B8D5-2F265E6F1973}" type="slidenum">
              <a:rPr lang="en-US" smtClean="0"/>
              <a:t>3</a:t>
            </a:fld>
            <a:endParaRPr lang="en-US" dirty="0"/>
          </a:p>
        </p:txBody>
      </p:sp>
    </p:spTree>
    <p:extLst>
      <p:ext uri="{BB962C8B-B14F-4D97-AF65-F5344CB8AC3E}">
        <p14:creationId xmlns:p14="http://schemas.microsoft.com/office/powerpoint/2010/main" val="2246630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Acceleration</a:t>
            </a:r>
            <a:r>
              <a:rPr lang="en-US" altLang="en-US" sz="1600" dirty="0">
                <a:latin typeface="Comic Sans MS" panose="030F0702030302020204" pitchFamily="66" charset="0"/>
              </a:rPr>
              <a:t> 3</a:t>
            </a:r>
            <a:endParaRPr lang="en-US" dirty="0">
              <a:latin typeface="Comic Sans MS" panose="030F0702030302020204" pitchFamily="66" charset="0"/>
            </a:endParaRPr>
          </a:p>
        </p:txBody>
      </p:sp>
      <p:sp>
        <p:nvSpPr>
          <p:cNvPr id="3" name="Content Placeholder 2"/>
          <p:cNvSpPr>
            <a:spLocks noGrp="1"/>
          </p:cNvSpPr>
          <p:nvPr>
            <p:ph sz="quarter" idx="11"/>
          </p:nvPr>
        </p:nvSpPr>
        <p:spPr>
          <a:xfrm>
            <a:off x="1866000" y="1216387"/>
            <a:ext cx="8460000" cy="2060214"/>
          </a:xfrm>
        </p:spPr>
        <p:txBody>
          <a:bodyPr/>
          <a:lstStyle/>
          <a:p>
            <a:pPr>
              <a:spcBef>
                <a:spcPts val="800"/>
              </a:spcBef>
              <a:buSzPct val="70000"/>
            </a:pPr>
            <a:r>
              <a:rPr lang="en-US" altLang="en-US" sz="2800" dirty="0">
                <a:latin typeface="Comic Sans MS" panose="030F0702030302020204" pitchFamily="66" charset="0"/>
              </a:rPr>
              <a:t>Acceleration is also a vector quantity, with magnitude and direction.</a:t>
            </a:r>
          </a:p>
          <a:p>
            <a:pPr lvl="1">
              <a:buClr>
                <a:srgbClr val="9B3700"/>
              </a:buClr>
            </a:pPr>
            <a:r>
              <a:rPr lang="en-US" altLang="en-US" sz="2800" dirty="0">
                <a:latin typeface="Comic Sans MS" panose="030F0702030302020204" pitchFamily="66" charset="0"/>
              </a:rPr>
              <a:t>The direction of the acceleration vector is that of the </a:t>
            </a:r>
            <a:r>
              <a:rPr lang="en-US" altLang="en-US" sz="2800" i="1" dirty="0">
                <a:latin typeface="Comic Sans MS" panose="030F0702030302020204" pitchFamily="66" charset="0"/>
              </a:rPr>
              <a:t>change</a:t>
            </a:r>
            <a:r>
              <a:rPr lang="en-US" altLang="en-US" sz="2800" dirty="0">
                <a:latin typeface="Comic Sans MS" panose="030F0702030302020204" pitchFamily="66" charset="0"/>
              </a:rPr>
              <a:t> in velocity,</a:t>
            </a:r>
          </a:p>
          <a:p>
            <a:pPr lvl="1">
              <a:buClr>
                <a:srgbClr val="9B3700"/>
              </a:buClr>
            </a:pPr>
            <a:endParaRPr lang="en-US" altLang="en-US" sz="2800" dirty="0">
              <a:latin typeface="Comic Sans MS" panose="030F0702030302020204" pitchFamily="66" charset="0"/>
            </a:endParaRPr>
          </a:p>
        </p:txBody>
      </p:sp>
      <p:graphicFrame>
        <p:nvGraphicFramePr>
          <p:cNvPr id="13" name="Object 4">
            <a:extLst>
              <a:ext uri="{FF2B5EF4-FFF2-40B4-BE49-F238E27FC236}">
                <a16:creationId xmlns:a16="http://schemas.microsoft.com/office/drawing/2014/main" id="{457CC6D8-DD7D-4D52-ABF3-71D558C2DD53}"/>
              </a:ex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4073249047"/>
              </p:ext>
            </p:extLst>
          </p:nvPr>
        </p:nvGraphicFramePr>
        <p:xfrm>
          <a:off x="7772400" y="2665592"/>
          <a:ext cx="536575" cy="347662"/>
        </p:xfrm>
        <a:graphic>
          <a:graphicData uri="http://schemas.openxmlformats.org/presentationml/2006/ole">
            <mc:AlternateContent xmlns:mc="http://schemas.openxmlformats.org/markup-compatibility/2006">
              <mc:Choice xmlns:v="urn:schemas-microsoft-com:vml" Requires="v">
                <p:oleObj name="Equation" r:id="rId2" imgW="469800" imgH="304560" progId="Equation.DSMT4">
                  <p:embed/>
                </p:oleObj>
              </mc:Choice>
              <mc:Fallback>
                <p:oleObj name="Equation" r:id="rId2" imgW="469800" imgH="304560" progId="Equation.DSMT4">
                  <p:embed/>
                  <p:pic>
                    <p:nvPicPr>
                      <p:cNvPr id="0" name=""/>
                      <p:cNvPicPr/>
                      <p:nvPr/>
                    </p:nvPicPr>
                    <p:blipFill>
                      <a:blip r:embed="rId3"/>
                      <a:stretch>
                        <a:fillRect/>
                      </a:stretch>
                    </p:blipFill>
                    <p:spPr>
                      <a:xfrm>
                        <a:off x="7772400" y="2665592"/>
                        <a:ext cx="536575" cy="347662"/>
                      </a:xfrm>
                      <a:prstGeom prst="rect">
                        <a:avLst/>
                      </a:prstGeom>
                    </p:spPr>
                  </p:pic>
                </p:oleObj>
              </mc:Fallback>
            </mc:AlternateContent>
          </a:graphicData>
        </a:graphic>
      </p:graphicFrame>
      <p:sp>
        <p:nvSpPr>
          <p:cNvPr id="6" name="Content Placeholder 5"/>
          <p:cNvSpPr>
            <a:spLocks noGrp="1"/>
          </p:cNvSpPr>
          <p:nvPr>
            <p:ph sz="quarter" idx="14"/>
          </p:nvPr>
        </p:nvSpPr>
        <p:spPr>
          <a:xfrm>
            <a:off x="1866000" y="3276601"/>
            <a:ext cx="8460000" cy="1676400"/>
          </a:xfrm>
        </p:spPr>
        <p:txBody>
          <a:bodyPr>
            <a:normAutofit fontScale="92500"/>
          </a:bodyPr>
          <a:lstStyle/>
          <a:p>
            <a:pPr lvl="1">
              <a:buClr>
                <a:srgbClr val="9B3700"/>
              </a:buClr>
            </a:pPr>
            <a:r>
              <a:rPr lang="en-US" altLang="en-US" sz="2800" dirty="0">
                <a:latin typeface="Comic Sans MS" panose="030F0702030302020204" pitchFamily="66" charset="0"/>
              </a:rPr>
              <a:t>Acceleration refers to </a:t>
            </a:r>
            <a:r>
              <a:rPr lang="en-US" altLang="en-US" sz="2800" i="1" dirty="0">
                <a:latin typeface="Comic Sans MS" panose="030F0702030302020204" pitchFamily="66" charset="0"/>
              </a:rPr>
              <a:t>any</a:t>
            </a:r>
            <a:r>
              <a:rPr lang="en-US" altLang="en-US" sz="2800" dirty="0">
                <a:latin typeface="Comic Sans MS" panose="030F0702030302020204" pitchFamily="66" charset="0"/>
              </a:rPr>
              <a:t> change in velocity.</a:t>
            </a:r>
          </a:p>
          <a:p>
            <a:pPr lvl="1">
              <a:buClr>
                <a:srgbClr val="9B3700"/>
              </a:buClr>
            </a:pPr>
            <a:r>
              <a:rPr lang="en-US" altLang="en-US" sz="2800" dirty="0">
                <a:latin typeface="Comic Sans MS" panose="030F0702030302020204" pitchFamily="66" charset="0"/>
              </a:rPr>
              <a:t>In Physics we even refer to a </a:t>
            </a:r>
            <a:r>
              <a:rPr lang="en-US" altLang="en-US" sz="2800" i="1" dirty="0">
                <a:latin typeface="Comic Sans MS" panose="030F0702030302020204" pitchFamily="66" charset="0"/>
              </a:rPr>
              <a:t>decrease </a:t>
            </a:r>
            <a:r>
              <a:rPr lang="en-US" altLang="en-US" sz="2800" dirty="0">
                <a:latin typeface="Comic Sans MS" panose="030F0702030302020204" pitchFamily="66" charset="0"/>
              </a:rPr>
              <a:t>in velocity (a </a:t>
            </a:r>
            <a:r>
              <a:rPr lang="en-US" altLang="en-US" sz="2800" i="1" dirty="0">
                <a:latin typeface="Comic Sans MS" panose="030F0702030302020204" pitchFamily="66" charset="0"/>
              </a:rPr>
              <a:t>slowing down</a:t>
            </a:r>
            <a:r>
              <a:rPr lang="en-US" altLang="en-US" sz="2800" dirty="0">
                <a:latin typeface="Comic Sans MS" panose="030F0702030302020204" pitchFamily="66" charset="0"/>
              </a:rPr>
              <a:t>) as an acceleration.</a:t>
            </a:r>
            <a:endParaRPr lang="en-US" sz="2800" dirty="0">
              <a:latin typeface="Comic Sans MS" panose="030F0702030302020204" pitchFamily="66" charset="0"/>
            </a:endParaRPr>
          </a:p>
        </p:txBody>
      </p:sp>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30</a:t>
            </a:fld>
            <a:endParaRPr lang="en-US" dirty="0"/>
          </a:p>
        </p:txBody>
      </p:sp>
    </p:spTree>
    <p:extLst>
      <p:ext uri="{BB962C8B-B14F-4D97-AF65-F5344CB8AC3E}">
        <p14:creationId xmlns:p14="http://schemas.microsoft.com/office/powerpoint/2010/main" val="2119448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latin typeface="Comic Sans MS" panose="030F0702030302020204" pitchFamily="66" charset="0"/>
              </a:rPr>
              <a:t>Acceleration</a:t>
            </a:r>
            <a:r>
              <a:rPr lang="en-US" altLang="en-US" sz="1600" dirty="0">
                <a:latin typeface="Comic Sans MS" panose="030F0702030302020204" pitchFamily="66" charset="0"/>
              </a:rPr>
              <a:t> 4</a:t>
            </a:r>
            <a:endParaRPr lang="en-US" sz="1600" dirty="0">
              <a:latin typeface="Comic Sans MS" panose="030F0702030302020204" pitchFamily="66" charset="0"/>
            </a:endParaRPr>
          </a:p>
        </p:txBody>
      </p:sp>
      <p:sp>
        <p:nvSpPr>
          <p:cNvPr id="3" name="Content Placeholder 2"/>
          <p:cNvSpPr>
            <a:spLocks noGrp="1"/>
          </p:cNvSpPr>
          <p:nvPr>
            <p:ph sz="quarter" idx="11"/>
          </p:nvPr>
        </p:nvSpPr>
        <p:spPr>
          <a:xfrm>
            <a:off x="1866000" y="1216387"/>
            <a:ext cx="8460000" cy="470210"/>
          </a:xfrm>
        </p:spPr>
        <p:txBody>
          <a:bodyPr vert="horz" lIns="91440" tIns="45720" rIns="91440" bIns="45720" rtlCol="0">
            <a:noAutofit/>
          </a:bodyPr>
          <a:lstStyle/>
          <a:p>
            <a:pPr marL="0" lvl="1" indent="0">
              <a:buNone/>
            </a:pPr>
            <a:r>
              <a:rPr lang="en-US" altLang="en-US" sz="2800" dirty="0">
                <a:latin typeface="Comic Sans MS" panose="030F0702030302020204" pitchFamily="66" charset="0"/>
              </a:rPr>
              <a:t>The direction of the acceleration vector is that of the change in velocity,</a:t>
            </a:r>
            <a:endParaRPr lang="en-US" sz="2800" dirty="0">
              <a:latin typeface="Comic Sans MS" panose="030F0702030302020204" pitchFamily="66" charset="0"/>
            </a:endParaRPr>
          </a:p>
        </p:txBody>
      </p:sp>
      <p:graphicFrame>
        <p:nvGraphicFramePr>
          <p:cNvPr id="17" name="Object 4">
            <a:extLst>
              <a:ext uri="{FF2B5EF4-FFF2-40B4-BE49-F238E27FC236}">
                <a16:creationId xmlns:a16="http://schemas.microsoft.com/office/drawing/2014/main" id="{457CC6D8-DD7D-4D52-ABF3-71D558C2DD53}"/>
              </a:ex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1324035435"/>
              </p:ext>
            </p:extLst>
          </p:nvPr>
        </p:nvGraphicFramePr>
        <p:xfrm>
          <a:off x="6172200" y="1648490"/>
          <a:ext cx="493712" cy="400966"/>
        </p:xfrm>
        <a:graphic>
          <a:graphicData uri="http://schemas.openxmlformats.org/presentationml/2006/ole">
            <mc:AlternateContent xmlns:mc="http://schemas.openxmlformats.org/markup-compatibility/2006">
              <mc:Choice xmlns:v="urn:schemas-microsoft-com:vml" Requires="v">
                <p:oleObj name="Equation" r:id="rId2" imgW="469800" imgH="304560" progId="Equation.DSMT4">
                  <p:embed/>
                </p:oleObj>
              </mc:Choice>
              <mc:Fallback>
                <p:oleObj name="Equation" r:id="rId2" imgW="469800" imgH="304560" progId="Equation.DSMT4">
                  <p:embed/>
                  <p:pic>
                    <p:nvPicPr>
                      <p:cNvPr id="0" name=""/>
                      <p:cNvPicPr/>
                      <p:nvPr/>
                    </p:nvPicPr>
                    <p:blipFill>
                      <a:blip r:embed="rId3"/>
                      <a:stretch>
                        <a:fillRect/>
                      </a:stretch>
                    </p:blipFill>
                    <p:spPr>
                      <a:xfrm>
                        <a:off x="6172200" y="1648490"/>
                        <a:ext cx="493712" cy="400966"/>
                      </a:xfrm>
                      <a:prstGeom prst="rect">
                        <a:avLst/>
                      </a:prstGeom>
                    </p:spPr>
                  </p:pic>
                </p:oleObj>
              </mc:Fallback>
            </mc:AlternateContent>
          </a:graphicData>
        </a:graphic>
      </p:graphicFrame>
      <p:sp>
        <p:nvSpPr>
          <p:cNvPr id="6" name="Content Placeholder 5"/>
          <p:cNvSpPr>
            <a:spLocks noGrp="1"/>
          </p:cNvSpPr>
          <p:nvPr>
            <p:ph sz="quarter" idx="13"/>
          </p:nvPr>
        </p:nvSpPr>
        <p:spPr>
          <a:xfrm>
            <a:off x="1866000" y="2286000"/>
            <a:ext cx="8460000" cy="1031108"/>
          </a:xfrm>
        </p:spPr>
        <p:txBody>
          <a:bodyPr>
            <a:normAutofit/>
          </a:bodyPr>
          <a:lstStyle/>
          <a:p>
            <a:r>
              <a:rPr lang="en-US" altLang="en-US" sz="2800" dirty="0">
                <a:latin typeface="Comic Sans MS" panose="030F0702030302020204" pitchFamily="66" charset="0"/>
              </a:rPr>
              <a:t>If velocity is </a:t>
            </a:r>
            <a:r>
              <a:rPr lang="en-US" altLang="en-US" sz="2800" b="1" i="1" dirty="0">
                <a:solidFill>
                  <a:srgbClr val="CC4D00"/>
                </a:solidFill>
                <a:latin typeface="Comic Sans MS" panose="030F0702030302020204" pitchFamily="66" charset="0"/>
              </a:rPr>
              <a:t>increasing</a:t>
            </a:r>
            <a:r>
              <a:rPr lang="en-US" altLang="en-US" sz="2800" dirty="0">
                <a:latin typeface="Comic Sans MS" panose="030F0702030302020204" pitchFamily="66" charset="0"/>
              </a:rPr>
              <a:t>, the acceleration is in the </a:t>
            </a:r>
            <a:r>
              <a:rPr lang="en-US" altLang="en-US" sz="2800" b="1" i="1" dirty="0">
                <a:solidFill>
                  <a:srgbClr val="CC4D00"/>
                </a:solidFill>
                <a:latin typeface="Comic Sans MS" panose="030F0702030302020204" pitchFamily="66" charset="0"/>
              </a:rPr>
              <a:t>same</a:t>
            </a:r>
            <a:r>
              <a:rPr lang="en-US" altLang="en-US" sz="2800" dirty="0">
                <a:latin typeface="Comic Sans MS" panose="030F0702030302020204" pitchFamily="66" charset="0"/>
              </a:rPr>
              <a:t> direction as the velocity.</a:t>
            </a:r>
            <a:endParaRPr lang="en-US" sz="2800" dirty="0">
              <a:latin typeface="Comic Sans MS" panose="030F0702030302020204" pitchFamily="66" charset="0"/>
            </a:endParaRPr>
          </a:p>
        </p:txBody>
      </p:sp>
      <p:pic>
        <p:nvPicPr>
          <p:cNvPr id="18" name="Picture 3" descr="An image of a car is shown with a velocity vector pointing to the right indicating an initial velocity of 8m/s.  The car is then shown a short time later, with a longer velocity vector pointing again to the right, indicating that it is now moving at 20m/s.  Below the images of the cars are just the vectors.  It shows the initial, shorter vector plus a vector labeled as ∆v (pointing to the right) equal to the final, longer vector.  In addition there is a vector indicating the direction of the accleration (to the right), which is in the same direction as the ∆v vector. "/>
          <p:cNvPicPr>
            <a:picLocks noGrp="1" noChangeAspect="1"/>
          </p:cNvPicPr>
          <p:nvPr>
            <p:ph sz="quarter" idx="14"/>
          </p:nvPr>
        </p:nvPicPr>
        <p:blipFill rotWithShape="1">
          <a:blip r:embed="rId4" cstate="hqprint">
            <a:extLst>
              <a:ext uri="{28A0092B-C50C-407E-A947-70E740481C1C}">
                <a14:useLocalDpi xmlns:a14="http://schemas.microsoft.com/office/drawing/2010/main" val="0"/>
              </a:ext>
            </a:extLst>
          </a:blip>
          <a:stretch/>
        </p:blipFill>
        <p:spPr bwMode="auto">
          <a:xfrm>
            <a:off x="2743200" y="3429000"/>
            <a:ext cx="5715551" cy="27820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31</a:t>
            </a:fld>
            <a:endParaRPr lang="en-US" dirty="0"/>
          </a:p>
        </p:txBody>
      </p:sp>
    </p:spTree>
    <p:extLst>
      <p:ext uri="{BB962C8B-B14F-4D97-AF65-F5344CB8AC3E}">
        <p14:creationId xmlns:p14="http://schemas.microsoft.com/office/powerpoint/2010/main" val="387977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latin typeface="Comic Sans MS" panose="030F0702030302020204" pitchFamily="66" charset="0"/>
              </a:rPr>
              <a:t>Acceleration</a:t>
            </a:r>
            <a:r>
              <a:rPr lang="en-US" altLang="en-US" sz="1600" dirty="0">
                <a:latin typeface="Comic Sans MS" panose="030F0702030302020204" pitchFamily="66" charset="0"/>
              </a:rPr>
              <a:t> 5</a:t>
            </a:r>
            <a:endParaRPr lang="en-US" sz="1600" dirty="0">
              <a:latin typeface="Comic Sans MS" panose="030F0702030302020204" pitchFamily="66" charset="0"/>
            </a:endParaRPr>
          </a:p>
        </p:txBody>
      </p:sp>
      <p:sp>
        <p:nvSpPr>
          <p:cNvPr id="3" name="Content Placeholder 2"/>
          <p:cNvSpPr>
            <a:spLocks noGrp="1"/>
          </p:cNvSpPr>
          <p:nvPr>
            <p:ph sz="quarter" idx="11"/>
          </p:nvPr>
        </p:nvSpPr>
        <p:spPr>
          <a:xfrm>
            <a:off x="1866000" y="1216387"/>
            <a:ext cx="8460000" cy="470210"/>
          </a:xfrm>
        </p:spPr>
        <p:txBody>
          <a:bodyPr vert="horz" lIns="91440" tIns="45720" rIns="91440" bIns="45720" rtlCol="0">
            <a:noAutofit/>
          </a:bodyPr>
          <a:lstStyle/>
          <a:p>
            <a:pPr marL="0" lvl="1" indent="0">
              <a:buNone/>
            </a:pPr>
            <a:r>
              <a:rPr lang="en-US" altLang="en-US" sz="2800" dirty="0">
                <a:latin typeface="Comic Sans MS" panose="030F0702030302020204" pitchFamily="66" charset="0"/>
              </a:rPr>
              <a:t>The direction of the acceleration vector is that of the change in velocity,</a:t>
            </a:r>
            <a:endParaRPr lang="en-US" sz="2800" dirty="0">
              <a:latin typeface="Comic Sans MS" panose="030F0702030302020204" pitchFamily="66" charset="0"/>
            </a:endParaRPr>
          </a:p>
        </p:txBody>
      </p:sp>
      <p:graphicFrame>
        <p:nvGraphicFramePr>
          <p:cNvPr id="17" name="Object 4">
            <a:extLst>
              <a:ext uri="{FF2B5EF4-FFF2-40B4-BE49-F238E27FC236}">
                <a16:creationId xmlns:a16="http://schemas.microsoft.com/office/drawing/2014/main" id="{457CC6D8-DD7D-4D52-ABF3-71D558C2DD53}"/>
              </a:ex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1228538992"/>
              </p:ext>
            </p:extLst>
          </p:nvPr>
        </p:nvGraphicFramePr>
        <p:xfrm>
          <a:off x="4708525" y="1760538"/>
          <a:ext cx="514350" cy="333375"/>
        </p:xfrm>
        <a:graphic>
          <a:graphicData uri="http://schemas.openxmlformats.org/presentationml/2006/ole">
            <mc:AlternateContent xmlns:mc="http://schemas.openxmlformats.org/markup-compatibility/2006">
              <mc:Choice xmlns:v="urn:schemas-microsoft-com:vml" Requires="v">
                <p:oleObj name="Equation" r:id="rId2" imgW="469800" imgH="304560" progId="Equation.DSMT4">
                  <p:embed/>
                </p:oleObj>
              </mc:Choice>
              <mc:Fallback>
                <p:oleObj name="Equation" r:id="rId2" imgW="469800" imgH="304560" progId="Equation.DSMT4">
                  <p:embed/>
                  <p:pic>
                    <p:nvPicPr>
                      <p:cNvPr id="0" name=""/>
                      <p:cNvPicPr/>
                      <p:nvPr/>
                    </p:nvPicPr>
                    <p:blipFill>
                      <a:blip r:embed="rId3"/>
                      <a:stretch>
                        <a:fillRect/>
                      </a:stretch>
                    </p:blipFill>
                    <p:spPr>
                      <a:xfrm>
                        <a:off x="4708525" y="1760538"/>
                        <a:ext cx="514350" cy="333375"/>
                      </a:xfrm>
                      <a:prstGeom prst="rect">
                        <a:avLst/>
                      </a:prstGeom>
                    </p:spPr>
                  </p:pic>
                </p:oleObj>
              </mc:Fallback>
            </mc:AlternateContent>
          </a:graphicData>
        </a:graphic>
      </p:graphicFrame>
      <p:sp>
        <p:nvSpPr>
          <p:cNvPr id="6" name="Content Placeholder 5"/>
          <p:cNvSpPr>
            <a:spLocks noGrp="1"/>
          </p:cNvSpPr>
          <p:nvPr>
            <p:ph sz="quarter" idx="13"/>
          </p:nvPr>
        </p:nvSpPr>
        <p:spPr>
          <a:xfrm>
            <a:off x="1866000" y="2286000"/>
            <a:ext cx="8460000" cy="1031108"/>
          </a:xfrm>
        </p:spPr>
        <p:txBody>
          <a:bodyPr>
            <a:normAutofit/>
          </a:bodyPr>
          <a:lstStyle/>
          <a:p>
            <a:r>
              <a:rPr lang="en-US" altLang="en-US" sz="2800" dirty="0">
                <a:latin typeface="Comic Sans MS" panose="030F0702030302020204" pitchFamily="66" charset="0"/>
              </a:rPr>
              <a:t>If velocity is </a:t>
            </a:r>
            <a:r>
              <a:rPr lang="en-US" altLang="en-US" sz="2800" b="1" i="1" dirty="0">
                <a:solidFill>
                  <a:srgbClr val="CC4D00"/>
                </a:solidFill>
                <a:latin typeface="Comic Sans MS" panose="030F0702030302020204" pitchFamily="66" charset="0"/>
              </a:rPr>
              <a:t>decreasing</a:t>
            </a:r>
            <a:r>
              <a:rPr lang="en-US" altLang="en-US" sz="2800" dirty="0">
                <a:latin typeface="Comic Sans MS" panose="030F0702030302020204" pitchFamily="66" charset="0"/>
              </a:rPr>
              <a:t>, the acceleration is in the </a:t>
            </a:r>
            <a:r>
              <a:rPr lang="en-US" altLang="en-US" sz="2800" b="1" i="1" dirty="0">
                <a:solidFill>
                  <a:srgbClr val="CC4D00"/>
                </a:solidFill>
                <a:latin typeface="Comic Sans MS" panose="030F0702030302020204" pitchFamily="66" charset="0"/>
              </a:rPr>
              <a:t>opposite</a:t>
            </a:r>
            <a:r>
              <a:rPr lang="en-US" altLang="en-US" sz="2800" dirty="0">
                <a:latin typeface="Comic Sans MS" panose="030F0702030302020204" pitchFamily="66" charset="0"/>
              </a:rPr>
              <a:t> direction as the velocity.</a:t>
            </a:r>
            <a:endParaRPr lang="en-US" sz="2800" dirty="0">
              <a:latin typeface="Comic Sans MS" panose="030F0702030302020204" pitchFamily="66" charset="0"/>
            </a:endParaRPr>
          </a:p>
        </p:txBody>
      </p:sp>
      <p:pic>
        <p:nvPicPr>
          <p:cNvPr id="13" name="Picture 3" descr="An image of a car is shown with a velocity vector pointing to the right indicating an initial velocity of 20m/s.  The car is then shown a short time later, with a shorter velocity vector pointing again to the right, indicating that it is now moving at only 8m/s.  Below the images of the cars are just the vectors.  It shows the initial, longer vector plus a vector labeled as ∆v, which is pointed to the left,  equal to the final, shorter vector.  In addition there is a vector indicating the direction of the accleration (to  the left), which is in the same direction as the ∆v vector. "/>
          <p:cNvPicPr>
            <a:picLocks noGrp="1" noChangeAspect="1"/>
          </p:cNvPicPr>
          <p:nvPr>
            <p:ph sz="quarter" idx="14"/>
          </p:nvPr>
        </p:nvPicPr>
        <p:blipFill rotWithShape="1">
          <a:blip r:embed="rId4" cstate="hqprint">
            <a:extLst>
              <a:ext uri="{28A0092B-C50C-407E-A947-70E740481C1C}">
                <a14:useLocalDpi xmlns:a14="http://schemas.microsoft.com/office/drawing/2010/main" val="0"/>
              </a:ext>
            </a:extLst>
          </a:blip>
          <a:stretch/>
        </p:blipFill>
        <p:spPr bwMode="auto">
          <a:xfrm>
            <a:off x="3124200" y="3466365"/>
            <a:ext cx="5715000" cy="2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32</a:t>
            </a:fld>
            <a:endParaRPr lang="en-US" dirty="0"/>
          </a:p>
        </p:txBody>
      </p:sp>
    </p:spTree>
    <p:extLst>
      <p:ext uri="{BB962C8B-B14F-4D97-AF65-F5344CB8AC3E}">
        <p14:creationId xmlns:p14="http://schemas.microsoft.com/office/powerpoint/2010/main" val="1887527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latin typeface="Comic Sans MS" panose="030F0702030302020204" pitchFamily="66" charset="0"/>
              </a:rPr>
              <a:t>Acceleration</a:t>
            </a:r>
            <a:r>
              <a:rPr lang="en-US" altLang="en-US" sz="1600" dirty="0">
                <a:latin typeface="Comic Sans MS" panose="030F0702030302020204" pitchFamily="66" charset="0"/>
              </a:rPr>
              <a:t> 6</a:t>
            </a:r>
            <a:endParaRPr lang="en-US" sz="1600" dirty="0">
              <a:latin typeface="Comic Sans MS" panose="030F0702030302020204" pitchFamily="66" charset="0"/>
            </a:endParaRPr>
          </a:p>
        </p:txBody>
      </p:sp>
      <p:sp>
        <p:nvSpPr>
          <p:cNvPr id="3" name="Content Placeholder 2"/>
          <p:cNvSpPr>
            <a:spLocks noGrp="1"/>
          </p:cNvSpPr>
          <p:nvPr>
            <p:ph sz="quarter" idx="11"/>
          </p:nvPr>
        </p:nvSpPr>
        <p:spPr>
          <a:xfrm>
            <a:off x="1866000" y="1216387"/>
            <a:ext cx="8460000" cy="470210"/>
          </a:xfrm>
        </p:spPr>
        <p:txBody>
          <a:bodyPr vert="horz" lIns="91440" tIns="45720" rIns="91440" bIns="45720" rtlCol="0">
            <a:noAutofit/>
          </a:bodyPr>
          <a:lstStyle/>
          <a:p>
            <a:pPr marL="0" lvl="1" indent="0">
              <a:buNone/>
            </a:pPr>
            <a:r>
              <a:rPr lang="en-US" altLang="en-US" sz="2800" dirty="0">
                <a:latin typeface="Comic Sans MS" panose="030F0702030302020204" pitchFamily="66" charset="0"/>
              </a:rPr>
              <a:t>The direction of the acceleration vector is that of the change in velocity,</a:t>
            </a:r>
            <a:endParaRPr lang="en-US" sz="2800" dirty="0">
              <a:latin typeface="Comic Sans MS" panose="030F0702030302020204" pitchFamily="66" charset="0"/>
            </a:endParaRPr>
          </a:p>
        </p:txBody>
      </p:sp>
      <p:graphicFrame>
        <p:nvGraphicFramePr>
          <p:cNvPr id="17" name="Object 4">
            <a:extLst>
              <a:ext uri="{FF2B5EF4-FFF2-40B4-BE49-F238E27FC236}">
                <a16:creationId xmlns:a16="http://schemas.microsoft.com/office/drawing/2014/main" id="{457CC6D8-DD7D-4D52-ABF3-71D558C2DD53}"/>
              </a:ex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1737489382"/>
              </p:ext>
            </p:extLst>
          </p:nvPr>
        </p:nvGraphicFramePr>
        <p:xfrm>
          <a:off x="6248400" y="1720359"/>
          <a:ext cx="538162" cy="349250"/>
        </p:xfrm>
        <a:graphic>
          <a:graphicData uri="http://schemas.openxmlformats.org/presentationml/2006/ole">
            <mc:AlternateContent xmlns:mc="http://schemas.openxmlformats.org/markup-compatibility/2006">
              <mc:Choice xmlns:v="urn:schemas-microsoft-com:vml" Requires="v">
                <p:oleObj name="Equation" r:id="rId2" imgW="469800" imgH="304560" progId="Equation.DSMT4">
                  <p:embed/>
                </p:oleObj>
              </mc:Choice>
              <mc:Fallback>
                <p:oleObj name="Equation" r:id="rId2" imgW="469800" imgH="304560" progId="Equation.DSMT4">
                  <p:embed/>
                  <p:pic>
                    <p:nvPicPr>
                      <p:cNvPr id="0" name=""/>
                      <p:cNvPicPr/>
                      <p:nvPr/>
                    </p:nvPicPr>
                    <p:blipFill>
                      <a:blip r:embed="rId3"/>
                      <a:stretch>
                        <a:fillRect/>
                      </a:stretch>
                    </p:blipFill>
                    <p:spPr>
                      <a:xfrm>
                        <a:off x="6248400" y="1720359"/>
                        <a:ext cx="538162" cy="349250"/>
                      </a:xfrm>
                      <a:prstGeom prst="rect">
                        <a:avLst/>
                      </a:prstGeom>
                    </p:spPr>
                  </p:pic>
                </p:oleObj>
              </mc:Fallback>
            </mc:AlternateContent>
          </a:graphicData>
        </a:graphic>
      </p:graphicFrame>
      <p:sp>
        <p:nvSpPr>
          <p:cNvPr id="6" name="Content Placeholder 5"/>
          <p:cNvSpPr>
            <a:spLocks noGrp="1"/>
          </p:cNvSpPr>
          <p:nvPr>
            <p:ph sz="quarter" idx="13"/>
          </p:nvPr>
        </p:nvSpPr>
        <p:spPr>
          <a:xfrm>
            <a:off x="1143000" y="2329168"/>
            <a:ext cx="10591800" cy="947432"/>
          </a:xfrm>
        </p:spPr>
        <p:txBody>
          <a:bodyPr>
            <a:noAutofit/>
          </a:bodyPr>
          <a:lstStyle/>
          <a:p>
            <a:r>
              <a:rPr lang="en-US" altLang="en-US" sz="2800" dirty="0">
                <a:latin typeface="Comic Sans MS" panose="030F0702030302020204" pitchFamily="66" charset="0"/>
              </a:rPr>
              <a:t>If speed is constant but velocity </a:t>
            </a:r>
            <a:r>
              <a:rPr lang="en-US" altLang="en-US" sz="2800" b="1" i="1" dirty="0">
                <a:solidFill>
                  <a:srgbClr val="CC4D00"/>
                </a:solidFill>
                <a:latin typeface="Comic Sans MS" panose="030F0702030302020204" pitchFamily="66" charset="0"/>
              </a:rPr>
              <a:t>direction</a:t>
            </a:r>
            <a:r>
              <a:rPr lang="en-US" altLang="en-US" sz="2800" dirty="0">
                <a:latin typeface="Comic Sans MS" panose="030F0702030302020204" pitchFamily="66" charset="0"/>
              </a:rPr>
              <a:t> is changing, the</a:t>
            </a:r>
            <a:br>
              <a:rPr lang="en-US" altLang="en-US" sz="2800" dirty="0">
                <a:latin typeface="Comic Sans MS" panose="030F0702030302020204" pitchFamily="66" charset="0"/>
              </a:rPr>
            </a:br>
            <a:r>
              <a:rPr lang="en-US" altLang="en-US" sz="2800" dirty="0">
                <a:latin typeface="Comic Sans MS" panose="030F0702030302020204" pitchFamily="66" charset="0"/>
              </a:rPr>
              <a:t>acceleration is </a:t>
            </a:r>
            <a:r>
              <a:rPr lang="en-US" altLang="en-US" sz="2800" b="1" i="1" dirty="0">
                <a:solidFill>
                  <a:srgbClr val="CC4D00"/>
                </a:solidFill>
                <a:latin typeface="Comic Sans MS" panose="030F0702030302020204" pitchFamily="66" charset="0"/>
              </a:rPr>
              <a:t>at right angles to</a:t>
            </a:r>
            <a:r>
              <a:rPr lang="en-US" altLang="en-US" sz="2800" dirty="0">
                <a:latin typeface="Comic Sans MS" panose="030F0702030302020204" pitchFamily="66" charset="0"/>
              </a:rPr>
              <a:t> the velocity.</a:t>
            </a:r>
            <a:endParaRPr lang="en-US" sz="2800" dirty="0">
              <a:latin typeface="Comic Sans MS" panose="030F0702030302020204" pitchFamily="66" charset="0"/>
            </a:endParaRPr>
          </a:p>
        </p:txBody>
      </p:sp>
      <p:pic>
        <p:nvPicPr>
          <p:cNvPr id="14" name="Picture 3" descr="The car is shown going around a curve at a constant velocity.  The initial velocity vector is pointing up and to the left.  The final velocity vector is pointing down and to the left.  A diagram of the vectors shows that a vector, ∆v, which points straight down, must be added to the initial velocity vector to obtain the final velocity.  The acceleration vector is in the same direction as the ∆v vector. "/>
          <p:cNvPicPr>
            <a:picLocks noGrp="1" noChangeAspect="1"/>
          </p:cNvPicPr>
          <p:nvPr>
            <p:ph sz="quarter" idx="14"/>
          </p:nvPr>
        </p:nvPicPr>
        <p:blipFill rotWithShape="1">
          <a:blip r:embed="rId4" cstate="hqprint">
            <a:extLst>
              <a:ext uri="{28A0092B-C50C-407E-A947-70E740481C1C}">
                <a14:useLocalDpi xmlns:a14="http://schemas.microsoft.com/office/drawing/2010/main" val="0"/>
              </a:ext>
            </a:extLst>
          </a:blip>
          <a:stretch/>
        </p:blipFill>
        <p:spPr bwMode="auto">
          <a:xfrm>
            <a:off x="7086600" y="3429000"/>
            <a:ext cx="4267200" cy="30244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33</a:t>
            </a:fld>
            <a:endParaRPr lang="en-US" dirty="0"/>
          </a:p>
        </p:txBody>
      </p:sp>
    </p:spTree>
    <p:extLst>
      <p:ext uri="{BB962C8B-B14F-4D97-AF65-F5344CB8AC3E}">
        <p14:creationId xmlns:p14="http://schemas.microsoft.com/office/powerpoint/2010/main" val="3852528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Average Acceleration</a:t>
            </a:r>
            <a:r>
              <a:rPr lang="en-US" altLang="en-US" sz="1600" dirty="0">
                <a:latin typeface="Comic Sans MS" panose="030F0702030302020204" pitchFamily="66" charset="0"/>
              </a:rPr>
              <a:t> 1</a:t>
            </a:r>
            <a:endParaRPr lang="en-US" sz="1600" dirty="0">
              <a:latin typeface="Comic Sans MS" panose="030F0702030302020204" pitchFamily="66" charset="0"/>
            </a:endParaRPr>
          </a:p>
        </p:txBody>
      </p:sp>
      <p:sp>
        <p:nvSpPr>
          <p:cNvPr id="3" name="Content Placeholder 2"/>
          <p:cNvSpPr>
            <a:spLocks noGrp="1"/>
          </p:cNvSpPr>
          <p:nvPr>
            <p:ph sz="quarter" idx="11"/>
          </p:nvPr>
        </p:nvSpPr>
        <p:spPr>
          <a:xfrm>
            <a:off x="884238" y="1216387"/>
            <a:ext cx="5516562" cy="4879613"/>
          </a:xfrm>
        </p:spPr>
        <p:txBody>
          <a:bodyPr/>
          <a:lstStyle/>
          <a:p>
            <a:pPr>
              <a:spcBef>
                <a:spcPts val="600"/>
              </a:spcBef>
              <a:spcAft>
                <a:spcPts val="600"/>
              </a:spcAft>
            </a:pPr>
            <a:r>
              <a:rPr lang="en-US" altLang="en-US" sz="2400" b="1" i="1" dirty="0">
                <a:solidFill>
                  <a:srgbClr val="0A5D00"/>
                </a:solidFill>
              </a:rPr>
              <a:t>Average acceleration</a:t>
            </a:r>
            <a:r>
              <a:rPr lang="en-US" altLang="en-US" sz="2400" dirty="0"/>
              <a:t> is the change in velocity divided by the time required to produce that change.</a:t>
            </a:r>
          </a:p>
          <a:p>
            <a:pPr lvl="1">
              <a:spcBef>
                <a:spcPts val="600"/>
              </a:spcBef>
              <a:spcAft>
                <a:spcPts val="600"/>
              </a:spcAft>
              <a:buClr>
                <a:srgbClr val="9B3700"/>
              </a:buClr>
            </a:pPr>
            <a:r>
              <a:rPr lang="en-US" altLang="en-US" sz="2400" dirty="0">
                <a:latin typeface="Times New Roman" panose="02020603050405020304" pitchFamily="18" charset="0"/>
              </a:rPr>
              <a:t>The units</a:t>
            </a:r>
            <a:r>
              <a:rPr lang="en-US" altLang="en-US" sz="2400" b="1" i="1" dirty="0">
                <a:solidFill>
                  <a:schemeClr val="accent1"/>
                </a:solidFill>
                <a:latin typeface="Times New Roman" panose="02020603050405020304" pitchFamily="18" charset="0"/>
              </a:rPr>
              <a:t> </a:t>
            </a:r>
            <a:r>
              <a:rPr lang="en-US" altLang="en-US" sz="2400" dirty="0">
                <a:latin typeface="Times New Roman" panose="02020603050405020304" pitchFamily="18" charset="0"/>
              </a:rPr>
              <a:t>of </a:t>
            </a:r>
            <a:r>
              <a:rPr lang="en-US" altLang="en-US" sz="2400" b="1" i="1" dirty="0">
                <a:latin typeface="Times New Roman" panose="02020603050405020304" pitchFamily="18" charset="0"/>
              </a:rPr>
              <a:t>velocity</a:t>
            </a:r>
            <a:r>
              <a:rPr lang="en-US" altLang="en-US" sz="2400" dirty="0">
                <a:latin typeface="Times New Roman" panose="02020603050405020304" pitchFamily="18" charset="0"/>
              </a:rPr>
              <a:t> are units of distance divided by units of time.</a:t>
            </a:r>
          </a:p>
          <a:p>
            <a:pPr lvl="1">
              <a:spcBef>
                <a:spcPts val="600"/>
              </a:spcBef>
              <a:spcAft>
                <a:spcPts val="600"/>
              </a:spcAft>
              <a:buClr>
                <a:srgbClr val="9B3700"/>
              </a:buClr>
            </a:pPr>
            <a:r>
              <a:rPr lang="en-US" altLang="en-US" sz="2400" dirty="0">
                <a:latin typeface="Times New Roman" panose="02020603050405020304" pitchFamily="18" charset="0"/>
              </a:rPr>
              <a:t>The units</a:t>
            </a:r>
            <a:r>
              <a:rPr lang="en-US" altLang="en-US" sz="2400" b="1" i="1" dirty="0">
                <a:solidFill>
                  <a:schemeClr val="accent1"/>
                </a:solidFill>
                <a:latin typeface="Times New Roman" panose="02020603050405020304" pitchFamily="18" charset="0"/>
              </a:rPr>
              <a:t> </a:t>
            </a:r>
            <a:r>
              <a:rPr lang="en-US" altLang="en-US" sz="2400" dirty="0">
                <a:latin typeface="Times New Roman" panose="02020603050405020304" pitchFamily="18" charset="0"/>
              </a:rPr>
              <a:t>of </a:t>
            </a:r>
            <a:r>
              <a:rPr lang="en-US" altLang="en-US" sz="2400" b="1" i="1" dirty="0">
                <a:latin typeface="Times New Roman" panose="02020603050405020304" pitchFamily="18" charset="0"/>
              </a:rPr>
              <a:t>acceleration</a:t>
            </a:r>
            <a:r>
              <a:rPr lang="en-US" altLang="en-US" sz="2400" dirty="0">
                <a:latin typeface="Times New Roman" panose="02020603050405020304" pitchFamily="18" charset="0"/>
              </a:rPr>
              <a:t> are units of velocity divided by units of time.</a:t>
            </a:r>
          </a:p>
          <a:p>
            <a:pPr lvl="1">
              <a:spcBef>
                <a:spcPts val="600"/>
              </a:spcBef>
              <a:spcAft>
                <a:spcPts val="600"/>
              </a:spcAft>
              <a:buClr>
                <a:srgbClr val="9B3700"/>
              </a:buClr>
            </a:pPr>
            <a:r>
              <a:rPr lang="en-US" altLang="en-US" sz="2400" dirty="0">
                <a:latin typeface="Times New Roman" panose="02020603050405020304" pitchFamily="18" charset="0"/>
              </a:rPr>
              <a:t>So, the units</a:t>
            </a:r>
            <a:r>
              <a:rPr lang="en-US" altLang="en-US" sz="2400" b="1" i="1" dirty="0">
                <a:solidFill>
                  <a:schemeClr val="accent1"/>
                </a:solidFill>
                <a:latin typeface="Times New Roman" panose="02020603050405020304" pitchFamily="18" charset="0"/>
              </a:rPr>
              <a:t> </a:t>
            </a:r>
            <a:r>
              <a:rPr lang="en-US" altLang="en-US" sz="2400" dirty="0">
                <a:latin typeface="Times New Roman" panose="02020603050405020304" pitchFamily="18" charset="0"/>
              </a:rPr>
              <a:t>of acceleration are units of distance divided by time (</a:t>
            </a:r>
            <a:r>
              <a:rPr lang="en-US" altLang="en-US" sz="2400" dirty="0" err="1">
                <a:latin typeface="Times New Roman" panose="02020603050405020304" pitchFamily="18" charset="0"/>
              </a:rPr>
              <a:t>e.g</a:t>
            </a:r>
            <a:r>
              <a:rPr lang="en-US" altLang="en-US" sz="2400" dirty="0">
                <a:latin typeface="Times New Roman" panose="02020603050405020304" pitchFamily="18" charset="0"/>
              </a:rPr>
              <a:t> m/s) divided by units of</a:t>
            </a:r>
            <a:endParaRPr lang="en-US" sz="2400" dirty="0">
              <a:latin typeface="Times New Roman" panose="02020603050405020304" pitchFamily="18" charset="0"/>
            </a:endParaRPr>
          </a:p>
        </p:txBody>
      </p:sp>
      <p:sp>
        <p:nvSpPr>
          <p:cNvPr id="4" name="Content Placeholder 3"/>
          <p:cNvSpPr>
            <a:spLocks noGrp="1"/>
          </p:cNvSpPr>
          <p:nvPr>
            <p:ph sz="quarter" idx="12"/>
          </p:nvPr>
        </p:nvSpPr>
        <p:spPr>
          <a:xfrm>
            <a:off x="2209800" y="6070600"/>
            <a:ext cx="1754400" cy="558801"/>
          </a:xfrm>
        </p:spPr>
        <p:txBody>
          <a:bodyPr>
            <a:normAutofit fontScale="77500" lnSpcReduction="20000"/>
          </a:bodyPr>
          <a:lstStyle/>
          <a:p>
            <a:r>
              <a:rPr lang="en-US" altLang="en-US" sz="2400" dirty="0"/>
              <a:t>time (e.g. s):</a:t>
            </a:r>
            <a:endParaRPr lang="en-US" sz="2400" dirty="0"/>
          </a:p>
        </p:txBody>
      </p:sp>
      <p:graphicFrame>
        <p:nvGraphicFramePr>
          <p:cNvPr id="14" name="Object 4">
            <a:extLst>
              <a:ext uri="{FF2B5EF4-FFF2-40B4-BE49-F238E27FC236}">
                <a16:creationId xmlns:a16="http://schemas.microsoft.com/office/drawing/2014/main" id="{F61BF0B9-95F9-42ED-9CC5-417F67B18123}"/>
              </a:ex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767587110"/>
              </p:ext>
            </p:extLst>
          </p:nvPr>
        </p:nvGraphicFramePr>
        <p:xfrm>
          <a:off x="4114800" y="4953000"/>
          <a:ext cx="635000" cy="368300"/>
        </p:xfrm>
        <a:graphic>
          <a:graphicData uri="http://schemas.openxmlformats.org/presentationml/2006/ole">
            <mc:AlternateContent xmlns:mc="http://schemas.openxmlformats.org/markup-compatibility/2006">
              <mc:Choice xmlns:v="urn:schemas-microsoft-com:vml" Requires="v">
                <p:oleObj name="Equation" r:id="rId2" imgW="634680" imgH="368280" progId="Equation.DSMT4">
                  <p:embed/>
                </p:oleObj>
              </mc:Choice>
              <mc:Fallback>
                <p:oleObj name="Equation" r:id="rId2" imgW="634680" imgH="368280" progId="Equation.DSMT4">
                  <p:embed/>
                  <p:pic>
                    <p:nvPicPr>
                      <p:cNvPr id="0" name=""/>
                      <p:cNvPicPr/>
                      <p:nvPr/>
                    </p:nvPicPr>
                    <p:blipFill>
                      <a:blip r:embed="rId3"/>
                      <a:stretch>
                        <a:fillRect/>
                      </a:stretch>
                    </p:blipFill>
                    <p:spPr>
                      <a:xfrm>
                        <a:off x="4114800" y="4953000"/>
                        <a:ext cx="635000" cy="368300"/>
                      </a:xfrm>
                      <a:prstGeom prst="rect">
                        <a:avLst/>
                      </a:prstGeom>
                    </p:spPr>
                  </p:pic>
                </p:oleObj>
              </mc:Fallback>
            </mc:AlternateContent>
          </a:graphicData>
        </a:graphic>
      </p:graphicFrame>
      <p:graphicFrame>
        <p:nvGraphicFramePr>
          <p:cNvPr id="18" name="Object 5">
            <a:extLs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1104984515"/>
              </p:ext>
            </p:extLst>
          </p:nvPr>
        </p:nvGraphicFramePr>
        <p:xfrm>
          <a:off x="7391400" y="2259087"/>
          <a:ext cx="3916362" cy="1585912"/>
        </p:xfrm>
        <a:graphic>
          <a:graphicData uri="http://schemas.openxmlformats.org/presentationml/2006/ole">
            <mc:AlternateContent xmlns:mc="http://schemas.openxmlformats.org/markup-compatibility/2006">
              <mc:Choice xmlns:v="urn:schemas-microsoft-com:vml" Requires="v">
                <p:oleObj name="Equation" r:id="rId4" imgW="2070000" imgH="838080" progId="Equation.DSMT4">
                  <p:embed/>
                </p:oleObj>
              </mc:Choice>
              <mc:Fallback>
                <p:oleObj name="Equation" r:id="rId4" imgW="2070000" imgH="838080" progId="Equation.DSMT4">
                  <p:embed/>
                  <p:pic>
                    <p:nvPicPr>
                      <p:cNvPr id="0" name=""/>
                      <p:cNvPicPr/>
                      <p:nvPr/>
                    </p:nvPicPr>
                    <p:blipFill>
                      <a:blip r:embed="rId5"/>
                      <a:stretch>
                        <a:fillRect/>
                      </a:stretch>
                    </p:blipFill>
                    <p:spPr>
                      <a:xfrm>
                        <a:off x="7391400" y="2259087"/>
                        <a:ext cx="3916362" cy="1585912"/>
                      </a:xfrm>
                      <a:prstGeom prst="rect">
                        <a:avLst/>
                      </a:prstGeom>
                      <a:solidFill>
                        <a:srgbClr val="EFFF5D"/>
                      </a:solidFill>
                    </p:spPr>
                  </p:pic>
                </p:oleObj>
              </mc:Fallback>
            </mc:AlternateContent>
          </a:graphicData>
        </a:graphic>
      </p:graphicFrame>
      <p:graphicFrame>
        <p:nvGraphicFramePr>
          <p:cNvPr id="20" name="Object 6">
            <a:extLst>
              <a:ext uri="{C183D7F6-B498-43B3-948B-1728B52AA6E4}">
                <adec:decorative xmlns:adec="http://schemas.microsoft.com/office/drawing/2017/decorative" val="1"/>
              </a:ext>
            </a:extLst>
          </p:cNvPr>
          <p:cNvGraphicFramePr>
            <a:graphicFrameLocks noGrp="1" noChangeAspect="1"/>
          </p:cNvGraphicFramePr>
          <p:nvPr>
            <p:ph sz="quarter" idx="15"/>
            <p:extLst>
              <p:ext uri="{D42A27DB-BD31-4B8C-83A1-F6EECF244321}">
                <p14:modId xmlns:p14="http://schemas.microsoft.com/office/powerpoint/2010/main" val="2807513888"/>
              </p:ext>
            </p:extLst>
          </p:nvPr>
        </p:nvGraphicFramePr>
        <p:xfrm>
          <a:off x="6535014" y="4377561"/>
          <a:ext cx="5680135" cy="1150877"/>
        </p:xfrm>
        <a:graphic>
          <a:graphicData uri="http://schemas.openxmlformats.org/presentationml/2006/ole">
            <mc:AlternateContent xmlns:mc="http://schemas.openxmlformats.org/markup-compatibility/2006">
              <mc:Choice xmlns:v="urn:schemas-microsoft-com:vml" Requires="v">
                <p:oleObj name="Equation" r:id="rId6" imgW="1942920" imgH="393480" progId="Equation.DSMT4">
                  <p:embed/>
                </p:oleObj>
              </mc:Choice>
              <mc:Fallback>
                <p:oleObj name="Equation" r:id="rId6" imgW="1942920" imgH="393480" progId="Equation.DSMT4">
                  <p:embed/>
                  <p:pic>
                    <p:nvPicPr>
                      <p:cNvPr id="0" name=""/>
                      <p:cNvPicPr/>
                      <p:nvPr/>
                    </p:nvPicPr>
                    <p:blipFill>
                      <a:blip r:embed="rId7"/>
                      <a:stretch>
                        <a:fillRect/>
                      </a:stretch>
                    </p:blipFill>
                    <p:spPr>
                      <a:xfrm>
                        <a:off x="6535014" y="4377561"/>
                        <a:ext cx="5680135" cy="1150877"/>
                      </a:xfrm>
                      <a:prstGeom prst="rect">
                        <a:avLst/>
                      </a:prstGeom>
                      <a:solidFill>
                        <a:srgbClr val="EFFF5D"/>
                      </a:solidFill>
                    </p:spPr>
                  </p:pic>
                </p:oleObj>
              </mc:Fallback>
            </mc:AlternateContent>
          </a:graphicData>
        </a:graphic>
      </p:graphicFrame>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34</a:t>
            </a:fld>
            <a:endParaRPr lang="en-US" dirty="0"/>
          </a:p>
        </p:txBody>
      </p:sp>
    </p:spTree>
    <p:extLst>
      <p:ext uri="{BB962C8B-B14F-4D97-AF65-F5344CB8AC3E}">
        <p14:creationId xmlns:p14="http://schemas.microsoft.com/office/powerpoint/2010/main" val="2352191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Average Acceleration</a:t>
            </a:r>
            <a:r>
              <a:rPr lang="en-US" altLang="en-US" sz="1600" dirty="0">
                <a:latin typeface="Comic Sans MS" panose="030F0702030302020204" pitchFamily="66" charset="0"/>
              </a:rPr>
              <a:t> 2</a:t>
            </a:r>
            <a:endParaRPr lang="en-US" sz="1600" dirty="0">
              <a:latin typeface="Comic Sans MS" panose="030F0702030302020204" pitchFamily="66" charset="0"/>
            </a:endParaRPr>
          </a:p>
        </p:txBody>
      </p:sp>
      <p:pic>
        <p:nvPicPr>
          <p:cNvPr id="13" name="Picture 2" descr="A car is shown initially not moving, at t = 0. After 5 s, the car is moving at 20 m/s, with its velocity vector pointing to the right.">
            <a:extLst>
              <a:ext uri="{C183D7F6-B498-43B3-948B-1728B52AA6E4}">
                <adec:decorative xmlns:adec="http://schemas.microsoft.com/office/drawing/2017/decorative" val="0"/>
              </a:ext>
            </a:extLst>
          </p:cNvPr>
          <p:cNvPicPr>
            <a:picLocks noGrp="1" noChangeAspect="1" noChangeArrowheads="1"/>
          </p:cNvPicPr>
          <p:nvPr>
            <p:ph sz="quarter" idx="11"/>
          </p:nvPr>
        </p:nvPicPr>
        <p:blipFill rotWithShape="1">
          <a:blip r:embed="rId2" cstate="hqprint">
            <a:extLst>
              <a:ext uri="{28A0092B-C50C-407E-A947-70E740481C1C}">
                <a14:useLocalDpi xmlns:a14="http://schemas.microsoft.com/office/drawing/2010/main" val="0"/>
              </a:ext>
            </a:extLst>
          </a:blip>
          <a:stretch/>
        </p:blipFill>
        <p:spPr bwMode="auto">
          <a:xfrm>
            <a:off x="2195465" y="1008000"/>
            <a:ext cx="7177135" cy="2725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2"/>
          </p:nvPr>
        </p:nvSpPr>
        <p:spPr>
          <a:xfrm>
            <a:off x="1866000" y="4246390"/>
            <a:ext cx="3386222" cy="1621010"/>
          </a:xfrm>
        </p:spPr>
        <p:txBody>
          <a:bodyPr>
            <a:normAutofit fontScale="85000" lnSpcReduction="20000"/>
          </a:bodyPr>
          <a:lstStyle/>
          <a:p>
            <a:r>
              <a:rPr lang="en-US" altLang="en-US" sz="2800" dirty="0">
                <a:latin typeface="Comic Sans MS" panose="030F0702030302020204" pitchFamily="66" charset="0"/>
              </a:rPr>
              <a:t>A car starting from rest, accelerates to a velocity of 20 m/s due east in a time of 5 s.</a:t>
            </a:r>
            <a:endParaRPr lang="en-US" sz="2800" dirty="0">
              <a:latin typeface="Comic Sans MS" panose="030F0702030302020204" pitchFamily="66" charset="0"/>
            </a:endParaRPr>
          </a:p>
        </p:txBody>
      </p:sp>
      <p:graphicFrame>
        <p:nvGraphicFramePr>
          <p:cNvPr id="15" name="Object 4">
            <a:extLs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3860564958"/>
              </p:ext>
            </p:extLst>
          </p:nvPr>
        </p:nvGraphicFramePr>
        <p:xfrm>
          <a:off x="5598903" y="4038600"/>
          <a:ext cx="6377433" cy="1292160"/>
        </p:xfrm>
        <a:graphic>
          <a:graphicData uri="http://schemas.openxmlformats.org/presentationml/2006/ole">
            <mc:AlternateContent xmlns:mc="http://schemas.openxmlformats.org/markup-compatibility/2006">
              <mc:Choice xmlns:v="urn:schemas-microsoft-com:vml" Requires="v">
                <p:oleObj name="Equation" r:id="rId3" imgW="1942920" imgH="393480" progId="Equation.DSMT4">
                  <p:embed/>
                </p:oleObj>
              </mc:Choice>
              <mc:Fallback>
                <p:oleObj name="Equation" r:id="rId3" imgW="1942920" imgH="393480" progId="Equation.DSMT4">
                  <p:embed/>
                  <p:pic>
                    <p:nvPicPr>
                      <p:cNvPr id="0" name=""/>
                      <p:cNvPicPr/>
                      <p:nvPr/>
                    </p:nvPicPr>
                    <p:blipFill>
                      <a:blip r:embed="rId4"/>
                      <a:stretch>
                        <a:fillRect/>
                      </a:stretch>
                    </p:blipFill>
                    <p:spPr>
                      <a:xfrm>
                        <a:off x="5598903" y="4038600"/>
                        <a:ext cx="6377433" cy="1292160"/>
                      </a:xfrm>
                      <a:prstGeom prst="rect">
                        <a:avLst/>
                      </a:prstGeom>
                      <a:solidFill>
                        <a:srgbClr val="EFFF5D"/>
                      </a:solidFill>
                    </p:spPr>
                  </p:pic>
                </p:oleObj>
              </mc:Fallback>
            </mc:AlternateContent>
          </a:graphicData>
        </a:graphic>
      </p:graphicFrame>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35</a:t>
            </a:fld>
            <a:endParaRPr lang="en-US" dirty="0"/>
          </a:p>
        </p:txBody>
      </p:sp>
    </p:spTree>
    <p:extLst>
      <p:ext uri="{BB962C8B-B14F-4D97-AF65-F5344CB8AC3E}">
        <p14:creationId xmlns:p14="http://schemas.microsoft.com/office/powerpoint/2010/main" val="2694685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Instantaneous Acceleration</a:t>
            </a:r>
          </a:p>
        </p:txBody>
      </p:sp>
      <p:sp>
        <p:nvSpPr>
          <p:cNvPr id="3" name="Content Placeholder 2"/>
          <p:cNvSpPr>
            <a:spLocks noGrp="1"/>
          </p:cNvSpPr>
          <p:nvPr>
            <p:ph sz="quarter" idx="20"/>
          </p:nvPr>
        </p:nvSpPr>
        <p:spPr/>
        <p:txBody>
          <a:bodyPr>
            <a:normAutofit/>
          </a:bodyPr>
          <a:lstStyle/>
          <a:p>
            <a:pPr>
              <a:spcBef>
                <a:spcPts val="800"/>
              </a:spcBef>
            </a:pPr>
            <a:r>
              <a:rPr lang="en-US" altLang="en-US" sz="2800" b="1" i="1" dirty="0">
                <a:solidFill>
                  <a:srgbClr val="0A5D00"/>
                </a:solidFill>
                <a:latin typeface="Comic Sans MS" panose="030F0702030302020204" pitchFamily="66" charset="0"/>
              </a:rPr>
              <a:t>Instantaneous acceleration</a:t>
            </a:r>
            <a:r>
              <a:rPr lang="en-US" altLang="en-US" sz="2800" dirty="0">
                <a:latin typeface="Comic Sans MS" panose="030F0702030302020204" pitchFamily="66" charset="0"/>
              </a:rPr>
              <a:t> is the acceleration at that precise instant in time.</a:t>
            </a:r>
          </a:p>
          <a:p>
            <a:pPr lvl="1">
              <a:buClr>
                <a:srgbClr val="9B3700"/>
              </a:buClr>
            </a:pPr>
            <a:r>
              <a:rPr lang="en-US" altLang="en-US" sz="2800" dirty="0">
                <a:latin typeface="Comic Sans MS" panose="030F0702030302020204" pitchFamily="66" charset="0"/>
              </a:rPr>
              <a:t>It is the rate at which velocity is changing at a given instant in time.</a:t>
            </a:r>
          </a:p>
          <a:p>
            <a:pPr lvl="1">
              <a:buClr>
                <a:srgbClr val="9B3700"/>
              </a:buClr>
            </a:pPr>
            <a:r>
              <a:rPr lang="en-US" altLang="en-US" sz="2800" dirty="0">
                <a:latin typeface="Comic Sans MS" panose="030F0702030302020204" pitchFamily="66" charset="0"/>
              </a:rPr>
              <a:t>It is found by calculating the average speed, over a short enough time that the speed does not change much, and then dividing by that short period of time.</a:t>
            </a:r>
            <a:endParaRPr lang="en-US" sz="2800" dirty="0">
              <a:latin typeface="Comic Sans MS" panose="030F0702030302020204" pitchFamily="66" charset="0"/>
            </a:endParaRPr>
          </a:p>
        </p:txBody>
      </p:sp>
      <p:sp>
        <p:nvSpPr>
          <p:cNvPr id="4" name="Content Placeholder 3" hidden="1"/>
          <p:cNvSpPr>
            <a:spLocks noGrp="1"/>
          </p:cNvSpPr>
          <p:nvPr>
            <p:ph sz="quarter" idx="11"/>
          </p:nvPr>
        </p:nvSpPr>
        <p:spPr/>
        <p:txBody>
          <a:bodyPr/>
          <a:lstStyle/>
          <a:p>
            <a:endParaRPr lang="en-US"/>
          </a:p>
        </p:txBody>
      </p:sp>
      <p:sp>
        <p:nvSpPr>
          <p:cNvPr id="5" name="Text Placeholder 4" hidden="1"/>
          <p:cNvSpPr>
            <a:spLocks noGrp="1"/>
          </p:cNvSpPr>
          <p:nvPr>
            <p:ph type="body" sz="quarter" idx="19"/>
          </p:nvPr>
        </p:nvSpPr>
        <p:spPr/>
        <p:txBody>
          <a:bodyPr/>
          <a:lstStyle/>
          <a:p>
            <a:endParaRPr lang="en-US"/>
          </a:p>
        </p:txBody>
      </p:sp>
      <p:sp>
        <p:nvSpPr>
          <p:cNvPr id="6" name="Slide Number Placeholder 5"/>
          <p:cNvSpPr>
            <a:spLocks noGrp="1"/>
          </p:cNvSpPr>
          <p:nvPr>
            <p:ph type="sldNum" sz="quarter" idx="10"/>
          </p:nvPr>
        </p:nvSpPr>
        <p:spPr/>
        <p:txBody>
          <a:bodyPr/>
          <a:lstStyle/>
          <a:p>
            <a:fld id="{68151E55-6873-49E2-B8D5-2F265E6F1973}" type="slidenum">
              <a:rPr lang="en-US" smtClean="0"/>
              <a:t>36</a:t>
            </a:fld>
            <a:endParaRPr lang="en-US" dirty="0"/>
          </a:p>
        </p:txBody>
      </p:sp>
    </p:spTree>
    <p:extLst>
      <p:ext uri="{BB962C8B-B14F-4D97-AF65-F5344CB8AC3E}">
        <p14:creationId xmlns:p14="http://schemas.microsoft.com/office/powerpoint/2010/main" val="3313451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Graphing Motion</a:t>
            </a:r>
            <a:endParaRPr lang="en-US" dirty="0">
              <a:latin typeface="Comic Sans MS" panose="030F0702030302020204" pitchFamily="66" charset="0"/>
            </a:endParaRPr>
          </a:p>
        </p:txBody>
      </p:sp>
      <p:sp>
        <p:nvSpPr>
          <p:cNvPr id="3" name="Content Placeholder 2"/>
          <p:cNvSpPr>
            <a:spLocks noGrp="1"/>
          </p:cNvSpPr>
          <p:nvPr>
            <p:ph sz="quarter" idx="11"/>
          </p:nvPr>
        </p:nvSpPr>
        <p:spPr>
          <a:xfrm>
            <a:off x="1866000" y="1216387"/>
            <a:ext cx="8460000" cy="917214"/>
          </a:xfrm>
        </p:spPr>
        <p:txBody>
          <a:bodyPr/>
          <a:lstStyle/>
          <a:p>
            <a:r>
              <a:rPr lang="en-US" altLang="en-US" sz="2800" dirty="0">
                <a:latin typeface="Comic Sans MS" panose="030F0702030302020204" pitchFamily="66" charset="0"/>
              </a:rPr>
              <a:t>To describe the car’s motion, we could note the car’s position every 5 seconds.</a:t>
            </a:r>
            <a:endParaRPr lang="en-US" sz="2800" dirty="0">
              <a:latin typeface="Comic Sans MS" panose="030F0702030302020204" pitchFamily="66" charset="0"/>
            </a:endParaRPr>
          </a:p>
        </p:txBody>
      </p:sp>
      <p:sp>
        <p:nvSpPr>
          <p:cNvPr id="4" name="Table Summary"/>
          <p:cNvSpPr>
            <a:spLocks noGrp="1"/>
          </p:cNvSpPr>
          <p:nvPr>
            <p:ph sz="quarter" idx="12"/>
          </p:nvPr>
        </p:nvSpPr>
        <p:spPr>
          <a:xfrm>
            <a:off x="2140222" y="3252472"/>
            <a:ext cx="2965178" cy="1929129"/>
          </a:xfrm>
        </p:spPr>
        <p:txBody>
          <a:bodyPr>
            <a:normAutofit fontScale="92500" lnSpcReduction="20000"/>
          </a:bodyPr>
          <a:lstStyle/>
          <a:p>
            <a:r>
              <a:rPr lang="en-US" sz="1800" dirty="0">
                <a:latin typeface="Arial" panose="020B0604020202020204" pitchFamily="34" charset="0"/>
              </a:rPr>
              <a:t>Table divided into 2 columns summarizes position of the toy car along the meter stick at different times. The column headers are marked from left to right as: Time and position.</a:t>
            </a:r>
            <a:endParaRPr lang="en-US" dirty="0"/>
          </a:p>
        </p:txBody>
      </p:sp>
      <p:graphicFrame>
        <p:nvGraphicFramePr>
          <p:cNvPr id="13" name="Table 3"/>
          <p:cNvGraphicFramePr>
            <a:graphicFrameLocks noGrp="1"/>
          </p:cNvGraphicFramePr>
          <p:nvPr>
            <p:ph sz="quarter" idx="13"/>
            <p:extLst>
              <p:ext uri="{D42A27DB-BD31-4B8C-83A1-F6EECF244321}">
                <p14:modId xmlns:p14="http://schemas.microsoft.com/office/powerpoint/2010/main" val="167093913"/>
              </p:ext>
            </p:extLst>
          </p:nvPr>
        </p:nvGraphicFramePr>
        <p:xfrm>
          <a:off x="1865314" y="2895600"/>
          <a:ext cx="3392487" cy="3337560"/>
        </p:xfrm>
        <a:graphic>
          <a:graphicData uri="http://schemas.openxmlformats.org/drawingml/2006/table">
            <a:tbl>
              <a:tblPr firstRow="1" bandRow="1">
                <a:tableStyleId>{5940675A-B579-460E-94D1-54222C63F5DA}</a:tableStyleId>
              </a:tblPr>
              <a:tblGrid>
                <a:gridCol w="1411287">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7084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1" i="0" u="none" strike="noStrike" cap="none" normalizeH="0" baseline="0" dirty="0">
                          <a:ln>
                            <a:noFill/>
                          </a:ln>
                          <a:solidFill>
                            <a:schemeClr val="tx1"/>
                          </a:solidFill>
                          <a:effectLst/>
                          <a:latin typeface="Arial" charset="0"/>
                        </a:rPr>
                        <a:t>Time</a:t>
                      </a:r>
                    </a:p>
                  </a:txBody>
                  <a:tcPr marT="45729" marB="45729" anchor="ctr" horzOverflow="overflow">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1" i="0" u="none" strike="noStrike" cap="none" normalizeH="0" baseline="0" dirty="0">
                          <a:ln>
                            <a:noFill/>
                          </a:ln>
                          <a:solidFill>
                            <a:schemeClr val="tx1"/>
                          </a:solidFill>
                          <a:effectLst/>
                          <a:latin typeface="Arial" charset="0"/>
                        </a:rPr>
                        <a:t>Position</a:t>
                      </a:r>
                    </a:p>
                  </a:txBody>
                  <a:tcPr marT="45729" marB="45729" anchor="ctr" horzOverflow="overflow">
                    <a:solidFill>
                      <a:schemeClr val="bg1"/>
                    </a:solidFill>
                  </a:tcPr>
                </a:tc>
                <a:extLst>
                  <a:ext uri="{0D108BD9-81ED-4DB2-BD59-A6C34878D82A}">
                    <a16:rowId xmlns:a16="http://schemas.microsoft.com/office/drawing/2014/main" val="10000"/>
                  </a:ext>
                </a:extLst>
              </a:tr>
              <a:tr h="37084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0" i="0" u="none" strike="noStrike" cap="none" normalizeH="0" baseline="0" dirty="0">
                          <a:ln>
                            <a:noFill/>
                          </a:ln>
                          <a:solidFill>
                            <a:schemeClr val="tx1"/>
                          </a:solidFill>
                          <a:effectLst/>
                          <a:latin typeface="Arial" charset="0"/>
                        </a:rPr>
                        <a:t>0 s</a:t>
                      </a:r>
                    </a:p>
                  </a:txBody>
                  <a:tcPr marT="45729" marB="45729" anchor="ctr" horzOverflow="overflow">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0" i="0" u="none" strike="noStrike" cap="none" normalizeH="0" baseline="0" dirty="0">
                          <a:ln>
                            <a:noFill/>
                          </a:ln>
                          <a:solidFill>
                            <a:schemeClr val="tx1"/>
                          </a:solidFill>
                          <a:effectLst/>
                          <a:latin typeface="Arial" charset="0"/>
                        </a:rPr>
                        <a:t>0.0 cm</a:t>
                      </a:r>
                    </a:p>
                  </a:txBody>
                  <a:tcPr marT="45729" marB="45729" anchor="ctr" horzOverflow="overflow">
                    <a:solidFill>
                      <a:schemeClr val="bg1"/>
                    </a:solidFill>
                  </a:tcPr>
                </a:tc>
                <a:extLst>
                  <a:ext uri="{0D108BD9-81ED-4DB2-BD59-A6C34878D82A}">
                    <a16:rowId xmlns:a16="http://schemas.microsoft.com/office/drawing/2014/main" val="10001"/>
                  </a:ext>
                </a:extLst>
              </a:tr>
              <a:tr h="37084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0" i="0" u="none" strike="noStrike" cap="none" normalizeH="0" baseline="0" dirty="0">
                          <a:ln>
                            <a:noFill/>
                          </a:ln>
                          <a:solidFill>
                            <a:schemeClr val="tx1"/>
                          </a:solidFill>
                          <a:effectLst/>
                          <a:latin typeface="Arial" charset="0"/>
                        </a:rPr>
                        <a:t>5 s</a:t>
                      </a:r>
                    </a:p>
                  </a:txBody>
                  <a:tcPr marT="45729" marB="45729" anchor="ctr" horzOverflow="overflow">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0" i="0" u="none" strike="noStrike" cap="none" normalizeH="0" baseline="0" dirty="0">
                          <a:ln>
                            <a:noFill/>
                          </a:ln>
                          <a:solidFill>
                            <a:schemeClr val="tx1"/>
                          </a:solidFill>
                          <a:effectLst/>
                          <a:latin typeface="Arial" charset="0"/>
                        </a:rPr>
                        <a:t>4.1 cm</a:t>
                      </a:r>
                    </a:p>
                  </a:txBody>
                  <a:tcPr marT="45729" marB="45729" anchor="ctr" horzOverflow="overflow">
                    <a:solidFill>
                      <a:schemeClr val="bg1"/>
                    </a:solidFill>
                  </a:tcPr>
                </a:tc>
                <a:extLst>
                  <a:ext uri="{0D108BD9-81ED-4DB2-BD59-A6C34878D82A}">
                    <a16:rowId xmlns:a16="http://schemas.microsoft.com/office/drawing/2014/main" val="10002"/>
                  </a:ext>
                </a:extLst>
              </a:tr>
              <a:tr h="37084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0" i="0" u="none" strike="noStrike" cap="none" normalizeH="0" baseline="0" dirty="0">
                          <a:ln>
                            <a:noFill/>
                          </a:ln>
                          <a:solidFill>
                            <a:schemeClr val="tx1"/>
                          </a:solidFill>
                          <a:effectLst/>
                          <a:latin typeface="Arial" charset="0"/>
                        </a:rPr>
                        <a:t>10 s</a:t>
                      </a:r>
                    </a:p>
                  </a:txBody>
                  <a:tcPr marT="45729" marB="45729" anchor="ctr" horzOverflow="overflow">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0" i="0" u="none" strike="noStrike" cap="none" normalizeH="0" baseline="0" dirty="0">
                          <a:ln>
                            <a:noFill/>
                          </a:ln>
                          <a:solidFill>
                            <a:schemeClr val="tx1"/>
                          </a:solidFill>
                          <a:effectLst/>
                          <a:latin typeface="Arial" charset="0"/>
                        </a:rPr>
                        <a:t>7.9 cm</a:t>
                      </a:r>
                    </a:p>
                  </a:txBody>
                  <a:tcPr marT="45729" marB="45729" anchor="ctr" horzOverflow="overflow">
                    <a:solidFill>
                      <a:schemeClr val="bg1"/>
                    </a:solidFill>
                  </a:tcPr>
                </a:tc>
                <a:extLst>
                  <a:ext uri="{0D108BD9-81ED-4DB2-BD59-A6C34878D82A}">
                    <a16:rowId xmlns:a16="http://schemas.microsoft.com/office/drawing/2014/main" val="10003"/>
                  </a:ext>
                </a:extLst>
              </a:tr>
              <a:tr h="37084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0" i="0" u="none" strike="noStrike" cap="none" normalizeH="0" baseline="0" dirty="0">
                          <a:ln>
                            <a:noFill/>
                          </a:ln>
                          <a:solidFill>
                            <a:schemeClr val="tx1"/>
                          </a:solidFill>
                          <a:effectLst/>
                          <a:latin typeface="Arial" charset="0"/>
                        </a:rPr>
                        <a:t>15 s</a:t>
                      </a:r>
                    </a:p>
                  </a:txBody>
                  <a:tcPr marT="45729" marB="45729" anchor="ctr" horzOverflow="overflow">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0" i="0" u="none" strike="noStrike" cap="none" normalizeH="0" baseline="0" dirty="0">
                          <a:ln>
                            <a:noFill/>
                          </a:ln>
                          <a:solidFill>
                            <a:schemeClr val="tx1"/>
                          </a:solidFill>
                          <a:effectLst/>
                          <a:latin typeface="Arial" charset="0"/>
                        </a:rPr>
                        <a:t>12.1 cm</a:t>
                      </a:r>
                    </a:p>
                  </a:txBody>
                  <a:tcPr marT="45729" marB="45729" anchor="ctr" horzOverflow="overflow">
                    <a:solidFill>
                      <a:schemeClr val="bg1"/>
                    </a:solidFill>
                  </a:tcPr>
                </a:tc>
                <a:extLst>
                  <a:ext uri="{0D108BD9-81ED-4DB2-BD59-A6C34878D82A}">
                    <a16:rowId xmlns:a16="http://schemas.microsoft.com/office/drawing/2014/main" val="10004"/>
                  </a:ext>
                </a:extLst>
              </a:tr>
              <a:tr h="37084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0" i="0" u="none" strike="noStrike" cap="none" normalizeH="0" baseline="0" dirty="0">
                          <a:ln>
                            <a:noFill/>
                          </a:ln>
                          <a:solidFill>
                            <a:schemeClr val="tx1"/>
                          </a:solidFill>
                          <a:effectLst/>
                          <a:latin typeface="Arial" charset="0"/>
                        </a:rPr>
                        <a:t>20 s</a:t>
                      </a:r>
                    </a:p>
                  </a:txBody>
                  <a:tcPr marT="45729" marB="45729" anchor="ctr" horzOverflow="overflow">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0" i="0" u="none" strike="noStrike" cap="none" normalizeH="0" baseline="0" dirty="0">
                          <a:ln>
                            <a:noFill/>
                          </a:ln>
                          <a:solidFill>
                            <a:schemeClr val="tx1"/>
                          </a:solidFill>
                          <a:effectLst/>
                          <a:latin typeface="Arial" charset="0"/>
                        </a:rPr>
                        <a:t>16.0 cm</a:t>
                      </a:r>
                    </a:p>
                  </a:txBody>
                  <a:tcPr marT="45729" marB="45729" anchor="ctr" horzOverflow="overflow">
                    <a:solidFill>
                      <a:schemeClr val="bg1"/>
                    </a:solidFill>
                  </a:tcPr>
                </a:tc>
                <a:extLst>
                  <a:ext uri="{0D108BD9-81ED-4DB2-BD59-A6C34878D82A}">
                    <a16:rowId xmlns:a16="http://schemas.microsoft.com/office/drawing/2014/main" val="10005"/>
                  </a:ext>
                </a:extLst>
              </a:tr>
              <a:tr h="37084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0" i="0" u="none" strike="noStrike" cap="none" normalizeH="0" baseline="0" dirty="0">
                          <a:ln>
                            <a:noFill/>
                          </a:ln>
                          <a:solidFill>
                            <a:schemeClr val="tx1"/>
                          </a:solidFill>
                          <a:effectLst/>
                          <a:latin typeface="Arial" charset="0"/>
                        </a:rPr>
                        <a:t>25 s</a:t>
                      </a:r>
                    </a:p>
                  </a:txBody>
                  <a:tcPr marT="45729" marB="45729" anchor="ctr" horzOverflow="overflow">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0" i="0" u="none" strike="noStrike" cap="none" normalizeH="0" baseline="0" dirty="0">
                          <a:ln>
                            <a:noFill/>
                          </a:ln>
                          <a:solidFill>
                            <a:schemeClr val="tx1"/>
                          </a:solidFill>
                          <a:effectLst/>
                          <a:latin typeface="Arial" charset="0"/>
                        </a:rPr>
                        <a:t>16.0 cm</a:t>
                      </a:r>
                    </a:p>
                  </a:txBody>
                  <a:tcPr marT="45729" marB="45729" anchor="ctr" horzOverflow="overflow">
                    <a:solidFill>
                      <a:schemeClr val="bg1"/>
                    </a:solidFill>
                  </a:tcPr>
                </a:tc>
                <a:extLst>
                  <a:ext uri="{0D108BD9-81ED-4DB2-BD59-A6C34878D82A}">
                    <a16:rowId xmlns:a16="http://schemas.microsoft.com/office/drawing/2014/main" val="10006"/>
                  </a:ext>
                </a:extLst>
              </a:tr>
              <a:tr h="37084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0" i="0" u="none" strike="noStrike" cap="none" normalizeH="0" baseline="0" dirty="0">
                          <a:ln>
                            <a:noFill/>
                          </a:ln>
                          <a:solidFill>
                            <a:schemeClr val="tx1"/>
                          </a:solidFill>
                          <a:effectLst/>
                          <a:latin typeface="Arial" charset="0"/>
                        </a:rPr>
                        <a:t>30 s</a:t>
                      </a:r>
                    </a:p>
                  </a:txBody>
                  <a:tcPr marT="45729" marB="45729" anchor="ctr" horzOverflow="overflow">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0" i="0" u="none" strike="noStrike" cap="none" normalizeH="0" baseline="0" dirty="0">
                          <a:ln>
                            <a:noFill/>
                          </a:ln>
                          <a:solidFill>
                            <a:schemeClr val="tx1"/>
                          </a:solidFill>
                          <a:effectLst/>
                          <a:latin typeface="Arial" charset="0"/>
                        </a:rPr>
                        <a:t>16.0 cm</a:t>
                      </a:r>
                    </a:p>
                  </a:txBody>
                  <a:tcPr marT="45729" marB="45729" anchor="ctr" horzOverflow="overflow">
                    <a:solidFill>
                      <a:schemeClr val="bg1"/>
                    </a:solidFill>
                  </a:tcPr>
                </a:tc>
                <a:extLst>
                  <a:ext uri="{0D108BD9-81ED-4DB2-BD59-A6C34878D82A}">
                    <a16:rowId xmlns:a16="http://schemas.microsoft.com/office/drawing/2014/main" val="10007"/>
                  </a:ext>
                </a:extLst>
              </a:tr>
              <a:tr h="37084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0" i="0" u="none" strike="noStrike" cap="none" normalizeH="0" baseline="0" dirty="0">
                          <a:ln>
                            <a:noFill/>
                          </a:ln>
                          <a:solidFill>
                            <a:schemeClr val="tx1"/>
                          </a:solidFill>
                          <a:effectLst/>
                          <a:latin typeface="Arial" charset="0"/>
                        </a:rPr>
                        <a:t>35 s</a:t>
                      </a:r>
                    </a:p>
                  </a:txBody>
                  <a:tcPr marT="45729" marB="45729" anchor="ctr" horzOverflow="overflow">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79" charset="2"/>
                        <a:buNone/>
                        <a:tabLst/>
                      </a:pPr>
                      <a:r>
                        <a:rPr kumimoji="0" lang="en-US" sz="2000" b="0" i="0" u="none" strike="noStrike" cap="none" normalizeH="0" baseline="0" dirty="0">
                          <a:ln>
                            <a:noFill/>
                          </a:ln>
                          <a:solidFill>
                            <a:schemeClr val="tx1"/>
                          </a:solidFill>
                          <a:effectLst/>
                          <a:latin typeface="Arial" charset="0"/>
                        </a:rPr>
                        <a:t>18.0 cm</a:t>
                      </a:r>
                    </a:p>
                  </a:txBody>
                  <a:tcPr marT="45729" marB="45729" anchor="ctr" horzOverflow="overflow">
                    <a:solidFill>
                      <a:schemeClr val="bg1"/>
                    </a:solidFill>
                  </a:tcPr>
                </a:tc>
                <a:extLst>
                  <a:ext uri="{0D108BD9-81ED-4DB2-BD59-A6C34878D82A}">
                    <a16:rowId xmlns:a16="http://schemas.microsoft.com/office/drawing/2014/main" val="10008"/>
                  </a:ext>
                </a:extLst>
              </a:tr>
            </a:tbl>
          </a:graphicData>
        </a:graphic>
      </p:graphicFrame>
      <p:pic>
        <p:nvPicPr>
          <p:cNvPr id="14" name="Picture 5" descr="A toy car moves to the right, parallel to a meter stick.">
            <a:extLst>
              <a:ext uri="{C183D7F6-B498-43B3-948B-1728B52AA6E4}">
                <adec:decorative xmlns:adec="http://schemas.microsoft.com/office/drawing/2017/decorative" val="0"/>
              </a:ext>
            </a:extLst>
          </p:cNvPr>
          <p:cNvPicPr>
            <a:picLocks noGrp="1" noChangeAspect="1" noChangeArrowheads="1"/>
          </p:cNvPicPr>
          <p:nvPr>
            <p:ph sz="quarter" idx="14"/>
          </p:nvPr>
        </p:nvPicPr>
        <p:blipFill rotWithShape="1">
          <a:blip r:embed="rId2" cstate="hqprint">
            <a:extLst>
              <a:ext uri="{28A0092B-C50C-407E-A947-70E740481C1C}">
                <a14:useLocalDpi xmlns:a14="http://schemas.microsoft.com/office/drawing/2010/main" val="0"/>
              </a:ext>
            </a:extLst>
          </a:blip>
          <a:stretch/>
        </p:blipFill>
        <p:spPr bwMode="auto">
          <a:xfrm>
            <a:off x="5707331" y="2406424"/>
            <a:ext cx="5794552" cy="41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37</a:t>
            </a:fld>
            <a:endParaRPr lang="en-US" dirty="0"/>
          </a:p>
        </p:txBody>
      </p:sp>
    </p:spTree>
    <p:extLst>
      <p:ext uri="{BB962C8B-B14F-4D97-AF65-F5344CB8AC3E}">
        <p14:creationId xmlns:p14="http://schemas.microsoft.com/office/powerpoint/2010/main" val="181270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1"/>
            <a:ext cx="10896599" cy="1536727"/>
          </a:xfrm>
        </p:spPr>
        <p:txBody>
          <a:bodyPr>
            <a:noAutofit/>
          </a:bodyPr>
          <a:lstStyle/>
          <a:p>
            <a:r>
              <a:rPr lang="en-US" altLang="en-US" sz="3200" b="0" dirty="0">
                <a:latin typeface="Comic Sans MS" panose="030F0702030302020204" pitchFamily="66" charset="0"/>
              </a:rPr>
              <a:t>To graph the data in the table, let the horizontal axis represent </a:t>
            </a:r>
            <a:r>
              <a:rPr lang="en-US" altLang="en-US" sz="3200" i="1" dirty="0">
                <a:latin typeface="Comic Sans MS" panose="030F0702030302020204" pitchFamily="66" charset="0"/>
              </a:rPr>
              <a:t>time</a:t>
            </a:r>
            <a:r>
              <a:rPr lang="en-US" altLang="en-US" sz="3200" b="0" dirty="0">
                <a:latin typeface="Comic Sans MS" panose="030F0702030302020204" pitchFamily="66" charset="0"/>
              </a:rPr>
              <a:t>, and the vertical axis represent </a:t>
            </a:r>
            <a:r>
              <a:rPr lang="en-US" altLang="en-US" sz="3200" i="1" dirty="0">
                <a:latin typeface="Comic Sans MS" panose="030F0702030302020204" pitchFamily="66" charset="0"/>
              </a:rPr>
              <a:t>distance</a:t>
            </a:r>
            <a:r>
              <a:rPr lang="en-US" altLang="en-US" sz="3200" b="0" dirty="0">
                <a:latin typeface="Comic Sans MS" panose="030F0702030302020204" pitchFamily="66" charset="0"/>
              </a:rPr>
              <a:t>.</a:t>
            </a:r>
            <a:endParaRPr lang="en-US" sz="3200" dirty="0">
              <a:latin typeface="Comic Sans MS" panose="030F0702030302020204" pitchFamily="66" charset="0"/>
            </a:endParaRPr>
          </a:p>
        </p:txBody>
      </p:sp>
      <p:sp>
        <p:nvSpPr>
          <p:cNvPr id="3" name="Content Placeholder 2"/>
          <p:cNvSpPr>
            <a:spLocks noGrp="1"/>
          </p:cNvSpPr>
          <p:nvPr>
            <p:ph idx="1"/>
          </p:nvPr>
        </p:nvSpPr>
        <p:spPr>
          <a:xfrm>
            <a:off x="1143001" y="1752600"/>
            <a:ext cx="4542722" cy="4536000"/>
          </a:xfrm>
        </p:spPr>
        <p:txBody>
          <a:bodyPr>
            <a:normAutofit/>
          </a:bodyPr>
          <a:lstStyle/>
          <a:p>
            <a:pPr>
              <a:spcBef>
                <a:spcPts val="600"/>
              </a:spcBef>
            </a:pPr>
            <a:r>
              <a:rPr lang="en-US" altLang="en-US" sz="2800" dirty="0">
                <a:latin typeface="Comic Sans MS" panose="030F0702030302020204" pitchFamily="66" charset="0"/>
              </a:rPr>
              <a:t>Each interval on an axis represents a fixed quantity of distance or time.</a:t>
            </a:r>
          </a:p>
          <a:p>
            <a:pPr marL="342900" indent="-342900">
              <a:spcBef>
                <a:spcPts val="600"/>
              </a:spcBef>
              <a:buClr>
                <a:srgbClr val="9B3700"/>
              </a:buClr>
              <a:buFont typeface="Arial" panose="020B0604020202020204" pitchFamily="34" charset="0"/>
              <a:buChar char="•"/>
            </a:pPr>
            <a:r>
              <a:rPr lang="en-US" altLang="en-US" sz="2800" dirty="0">
                <a:latin typeface="Comic Sans MS" panose="030F0702030302020204" pitchFamily="66" charset="0"/>
              </a:rPr>
              <a:t>The first data point is at 0 seconds and 0 cm.</a:t>
            </a:r>
          </a:p>
          <a:p>
            <a:pPr marL="342900" indent="-342900">
              <a:spcBef>
                <a:spcPts val="600"/>
              </a:spcBef>
              <a:buClr>
                <a:srgbClr val="9B3700"/>
              </a:buClr>
              <a:buFont typeface="Arial" panose="020B0604020202020204" pitchFamily="34" charset="0"/>
              <a:buChar char="•"/>
            </a:pPr>
            <a:r>
              <a:rPr lang="en-US" altLang="en-US" sz="2800" dirty="0">
                <a:latin typeface="Comic Sans MS" panose="030F0702030302020204" pitchFamily="66" charset="0"/>
              </a:rPr>
              <a:t>The second data point is at 5 seconds and 4.1 cm. Etc.</a:t>
            </a:r>
            <a:endParaRPr lang="en-US" sz="2800" dirty="0">
              <a:latin typeface="Comic Sans MS" panose="030F0702030302020204" pitchFamily="66" charset="0"/>
            </a:endParaRPr>
          </a:p>
          <a:p>
            <a:pPr marL="342900" indent="-342900">
              <a:spcBef>
                <a:spcPts val="600"/>
              </a:spcBef>
              <a:buClr>
                <a:srgbClr val="9B3700"/>
              </a:buClr>
              <a:buFont typeface="Arial" panose="020B0604020202020204" pitchFamily="34" charset="0"/>
              <a:buChar char="•"/>
            </a:pPr>
            <a:endParaRPr lang="en-US" altLang="en-US" sz="2800" dirty="0">
              <a:latin typeface="Comic Sans MS" panose="030F0702030302020204" pitchFamily="66" charset="0"/>
            </a:endParaRPr>
          </a:p>
        </p:txBody>
      </p:sp>
      <p:pic>
        <p:nvPicPr>
          <p:cNvPr id="8" name="Picture 3" descr="A plot of position vs. time for the motion of a toy car shows position increases, pauses from 20 to 30 seconds, then increases again till 50 seconds, then decreases till 60 seconds.">
            <a:extLst>
              <a:ext uri="{C183D7F6-B498-43B3-948B-1728B52AA6E4}">
                <adec:decorative xmlns:adec="http://schemas.microsoft.com/office/drawing/2017/decorative" val="0"/>
              </a:ext>
            </a:extLst>
          </p:cNvPr>
          <p:cNvPicPr>
            <a:picLocks noGrp="1" noChangeAspect="1" noChangeArrowheads="1"/>
          </p:cNvPicPr>
          <p:nvPr>
            <p:ph idx="13"/>
          </p:nvPr>
        </p:nvPicPr>
        <p:blipFill rotWithShape="1">
          <a:blip r:embed="rId2" cstate="print">
            <a:extLst>
              <a:ext uri="{28A0092B-C50C-407E-A947-70E740481C1C}">
                <a14:useLocalDpi xmlns:a14="http://schemas.microsoft.com/office/drawing/2010/main" val="0"/>
              </a:ext>
            </a:extLst>
          </a:blip>
          <a:srcRect t="2277"/>
          <a:stretch/>
        </p:blipFill>
        <p:spPr bwMode="auto">
          <a:xfrm>
            <a:off x="6324600" y="1905000"/>
            <a:ext cx="5456480" cy="423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9088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646" y="197999"/>
            <a:ext cx="8460000" cy="1249801"/>
          </a:xfrm>
        </p:spPr>
        <p:txBody>
          <a:bodyPr>
            <a:normAutofit fontScale="90000"/>
          </a:bodyPr>
          <a:lstStyle/>
          <a:p>
            <a:r>
              <a:rPr lang="en-US" altLang="en-US" dirty="0">
                <a:latin typeface="Comic Sans MS" panose="030F0702030302020204" pitchFamily="66" charset="0"/>
              </a:rPr>
              <a:t>Why do we need clear, precise definitions?</a:t>
            </a:r>
            <a:endParaRPr lang="en-US" dirty="0">
              <a:latin typeface="Comic Sans MS" panose="030F0702030302020204" pitchFamily="66" charset="0"/>
            </a:endParaRPr>
          </a:p>
        </p:txBody>
      </p:sp>
      <p:sp>
        <p:nvSpPr>
          <p:cNvPr id="3" name="Content Placeholder 2"/>
          <p:cNvSpPr>
            <a:spLocks noGrp="1"/>
          </p:cNvSpPr>
          <p:nvPr>
            <p:ph idx="1"/>
          </p:nvPr>
        </p:nvSpPr>
        <p:spPr>
          <a:xfrm>
            <a:off x="914400" y="1618545"/>
            <a:ext cx="5410200" cy="4669330"/>
          </a:xfrm>
        </p:spPr>
        <p:txBody>
          <a:bodyPr>
            <a:noAutofit/>
          </a:bodyPr>
          <a:lstStyle/>
          <a:p>
            <a:pPr>
              <a:spcBef>
                <a:spcPts val="600"/>
              </a:spcBef>
            </a:pPr>
            <a:r>
              <a:rPr lang="en-US" altLang="en-US" sz="2800" dirty="0">
                <a:latin typeface="Comic Sans MS" panose="030F0702030302020204" pitchFamily="66" charset="0"/>
              </a:rPr>
              <a:t>What’s the difference between:</a:t>
            </a:r>
          </a:p>
          <a:p>
            <a:pPr marL="457200" indent="-457200">
              <a:spcBef>
                <a:spcPts val="600"/>
              </a:spcBef>
              <a:buClr>
                <a:srgbClr val="9B3700"/>
              </a:buClr>
              <a:buFont typeface="Arial" panose="020B0604020202020204" pitchFamily="34" charset="0"/>
              <a:buChar char="•"/>
            </a:pPr>
            <a:r>
              <a:rPr lang="en-US" altLang="en-US" sz="2800" b="1" i="1" dirty="0">
                <a:solidFill>
                  <a:srgbClr val="0A5D00"/>
                </a:solidFill>
                <a:latin typeface="Comic Sans MS" panose="030F0702030302020204" pitchFamily="66" charset="0"/>
              </a:rPr>
              <a:t>average speed</a:t>
            </a:r>
            <a:r>
              <a:rPr lang="en-US" altLang="en-US" sz="2800" dirty="0">
                <a:latin typeface="Comic Sans MS" panose="030F0702030302020204" pitchFamily="66" charset="0"/>
              </a:rPr>
              <a:t> and </a:t>
            </a:r>
            <a:r>
              <a:rPr lang="en-US" altLang="en-US" sz="2800" b="1" i="1" dirty="0">
                <a:solidFill>
                  <a:srgbClr val="0A5D00"/>
                </a:solidFill>
                <a:latin typeface="Comic Sans MS" panose="030F0702030302020204" pitchFamily="66" charset="0"/>
              </a:rPr>
              <a:t>instantaneous speed</a:t>
            </a:r>
            <a:r>
              <a:rPr lang="en-US" altLang="en-US" sz="2800" dirty="0">
                <a:latin typeface="Comic Sans MS" panose="030F0702030302020204" pitchFamily="66" charset="0"/>
              </a:rPr>
              <a:t>?</a:t>
            </a:r>
          </a:p>
          <a:p>
            <a:pPr marL="457200" indent="-457200">
              <a:spcBef>
                <a:spcPts val="600"/>
              </a:spcBef>
              <a:buClr>
                <a:srgbClr val="9B3700"/>
              </a:buClr>
              <a:buFont typeface="Arial" panose="020B0604020202020204" pitchFamily="34" charset="0"/>
              <a:buChar char="•"/>
            </a:pPr>
            <a:r>
              <a:rPr lang="en-US" altLang="en-US" sz="2800" b="1" i="1" dirty="0">
                <a:solidFill>
                  <a:srgbClr val="0A5D00"/>
                </a:solidFill>
                <a:latin typeface="Comic Sans MS" panose="030F0702030302020204" pitchFamily="66" charset="0"/>
              </a:rPr>
              <a:t>speed</a:t>
            </a:r>
            <a:r>
              <a:rPr lang="en-US" altLang="en-US" sz="2800" dirty="0">
                <a:solidFill>
                  <a:srgbClr val="0A5D00"/>
                </a:solidFill>
                <a:latin typeface="Comic Sans MS" panose="030F0702030302020204" pitchFamily="66" charset="0"/>
              </a:rPr>
              <a:t> </a:t>
            </a:r>
            <a:r>
              <a:rPr lang="en-US" altLang="en-US" sz="2800" dirty="0">
                <a:latin typeface="Comic Sans MS" panose="030F0702030302020204" pitchFamily="66" charset="0"/>
              </a:rPr>
              <a:t>and </a:t>
            </a:r>
            <a:r>
              <a:rPr lang="en-US" altLang="en-US" sz="2800" b="1" i="1" dirty="0">
                <a:solidFill>
                  <a:srgbClr val="0A5D00"/>
                </a:solidFill>
                <a:latin typeface="Comic Sans MS" panose="030F0702030302020204" pitchFamily="66" charset="0"/>
              </a:rPr>
              <a:t>velocity</a:t>
            </a:r>
            <a:r>
              <a:rPr lang="en-US" altLang="en-US" sz="2800" dirty="0">
                <a:latin typeface="Comic Sans MS" panose="030F0702030302020204" pitchFamily="66" charset="0"/>
              </a:rPr>
              <a:t>?</a:t>
            </a:r>
          </a:p>
          <a:p>
            <a:pPr marL="457200" indent="-457200">
              <a:spcBef>
                <a:spcPts val="600"/>
              </a:spcBef>
              <a:buClr>
                <a:srgbClr val="9B3700"/>
              </a:buClr>
              <a:buFont typeface="Arial" panose="020B0604020202020204" pitchFamily="34" charset="0"/>
              <a:buChar char="•"/>
            </a:pPr>
            <a:r>
              <a:rPr lang="en-US" altLang="en-US" sz="2800" dirty="0">
                <a:latin typeface="Comic Sans MS" panose="030F0702030302020204" pitchFamily="66" charset="0"/>
              </a:rPr>
              <a:t>speed and </a:t>
            </a:r>
            <a:r>
              <a:rPr lang="en-US" altLang="en-US" sz="2800" b="1" i="1" dirty="0">
                <a:solidFill>
                  <a:srgbClr val="0A5D00"/>
                </a:solidFill>
                <a:latin typeface="Comic Sans MS" panose="030F0702030302020204" pitchFamily="66" charset="0"/>
              </a:rPr>
              <a:t>acceleration</a:t>
            </a:r>
            <a:r>
              <a:rPr lang="en-US" altLang="en-US" sz="2800" dirty="0">
                <a:latin typeface="Comic Sans MS" panose="030F0702030302020204" pitchFamily="66" charset="0"/>
              </a:rPr>
              <a:t>?</a:t>
            </a:r>
            <a:endParaRPr lang="en-US" sz="2800" dirty="0">
              <a:latin typeface="Comic Sans MS" panose="030F0702030302020204" pitchFamily="66" charset="0"/>
            </a:endParaRPr>
          </a:p>
        </p:txBody>
      </p:sp>
      <p:pic>
        <p:nvPicPr>
          <p:cNvPr id="8" name="Picture 3" descr="Image of a car driving down a winding road">
            <a:extLst>
              <a:ext uri="{FF2B5EF4-FFF2-40B4-BE49-F238E27FC236}">
                <a16:creationId xmlns:a16="http://schemas.microsoft.com/office/drawing/2014/main" id="{CEA41081-99A4-D844-B17D-FD956872C8C7}"/>
              </a:ext>
            </a:extLst>
          </p:cNvPr>
          <p:cNvPicPr>
            <a:picLocks noGrp="1" noChangeAspect="1"/>
          </p:cNvPicPr>
          <p:nvPr>
            <p:ph idx="13"/>
          </p:nvPr>
        </p:nvPicPr>
        <p:blipFill>
          <a:blip r:embed="rId3"/>
          <a:stretch>
            <a:fillRect/>
          </a:stretch>
        </p:blipFill>
        <p:spPr>
          <a:xfrm>
            <a:off x="6781800" y="1902895"/>
            <a:ext cx="4389120" cy="3052209"/>
          </a:xfrm>
          <a:prstGeom prst="rect">
            <a:avLst/>
          </a:prstGeom>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4</a:t>
            </a:fld>
            <a:endParaRPr lang="en-US" dirty="0"/>
          </a:p>
        </p:txBody>
      </p:sp>
    </p:spTree>
    <p:extLst>
      <p:ext uri="{BB962C8B-B14F-4D97-AF65-F5344CB8AC3E}">
        <p14:creationId xmlns:p14="http://schemas.microsoft.com/office/powerpoint/2010/main" val="420810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Speed</a:t>
            </a:r>
            <a:endParaRPr lang="en-US" dirty="0">
              <a:latin typeface="Comic Sans MS" panose="030F0702030302020204" pitchFamily="66" charset="0"/>
            </a:endParaRPr>
          </a:p>
        </p:txBody>
      </p:sp>
      <p:sp>
        <p:nvSpPr>
          <p:cNvPr id="3" name="Content Placeholder 2"/>
          <p:cNvSpPr>
            <a:spLocks noGrp="1"/>
          </p:cNvSpPr>
          <p:nvPr>
            <p:ph idx="1"/>
          </p:nvPr>
        </p:nvSpPr>
        <p:spPr>
          <a:xfrm>
            <a:off x="1066800" y="1295401"/>
            <a:ext cx="9258554" cy="3352799"/>
          </a:xfrm>
        </p:spPr>
        <p:txBody>
          <a:bodyPr>
            <a:normAutofit fontScale="92500"/>
          </a:bodyPr>
          <a:lstStyle/>
          <a:p>
            <a:pPr>
              <a:spcBef>
                <a:spcPts val="800"/>
              </a:spcBef>
              <a:spcAft>
                <a:spcPts val="800"/>
              </a:spcAft>
            </a:pPr>
            <a:r>
              <a:rPr lang="en-US" altLang="en-US" sz="2800" b="1" i="1" dirty="0">
                <a:solidFill>
                  <a:srgbClr val="0A5D00"/>
                </a:solidFill>
                <a:latin typeface="Comic Sans MS" panose="030F0702030302020204" pitchFamily="66" charset="0"/>
              </a:rPr>
              <a:t>Speed</a:t>
            </a:r>
            <a:r>
              <a:rPr lang="en-US" altLang="en-US" sz="2800" dirty="0">
                <a:latin typeface="Comic Sans MS" panose="030F0702030302020204" pitchFamily="66" charset="0"/>
              </a:rPr>
              <a:t> is how fast an object changes its location.</a:t>
            </a:r>
          </a:p>
          <a:p>
            <a:pPr marL="457200" indent="-457200">
              <a:spcBef>
                <a:spcPts val="800"/>
              </a:spcBef>
              <a:spcAft>
                <a:spcPts val="800"/>
              </a:spcAft>
              <a:buClr>
                <a:srgbClr val="9B3700"/>
              </a:buClr>
              <a:buFont typeface="Arial" panose="020B0604020202020204" pitchFamily="34" charset="0"/>
              <a:buChar char="•"/>
            </a:pPr>
            <a:r>
              <a:rPr lang="en-US" altLang="en-US" sz="2800" dirty="0">
                <a:latin typeface="Comic Sans MS" panose="030F0702030302020204" pitchFamily="66" charset="0"/>
              </a:rPr>
              <a:t>Speed is always some distance divided by some time.</a:t>
            </a:r>
          </a:p>
          <a:p>
            <a:pPr marL="457200" indent="-457200">
              <a:spcBef>
                <a:spcPts val="800"/>
              </a:spcBef>
              <a:spcAft>
                <a:spcPts val="800"/>
              </a:spcAft>
              <a:buClr>
                <a:srgbClr val="9B3700"/>
              </a:buClr>
              <a:buFont typeface="Arial" panose="020B0604020202020204" pitchFamily="34" charset="0"/>
              <a:buChar char="•"/>
            </a:pPr>
            <a:r>
              <a:rPr lang="en-US" altLang="en-US" sz="2800" dirty="0">
                <a:latin typeface="Comic Sans MS" panose="030F0702030302020204" pitchFamily="66" charset="0"/>
              </a:rPr>
              <a:t>The </a:t>
            </a:r>
            <a:r>
              <a:rPr lang="en-US" altLang="en-US" sz="2800" b="1" i="1" dirty="0">
                <a:solidFill>
                  <a:srgbClr val="0A5D00"/>
                </a:solidFill>
                <a:latin typeface="Comic Sans MS" panose="030F0702030302020204" pitchFamily="66" charset="0"/>
              </a:rPr>
              <a:t>units</a:t>
            </a:r>
            <a:r>
              <a:rPr lang="en-US" altLang="en-US" sz="2800" b="1" i="1" dirty="0">
                <a:solidFill>
                  <a:schemeClr val="accent1"/>
                </a:solidFill>
                <a:latin typeface="Comic Sans MS" panose="030F0702030302020204" pitchFamily="66" charset="0"/>
              </a:rPr>
              <a:t> </a:t>
            </a:r>
            <a:r>
              <a:rPr lang="en-US" altLang="en-US" sz="2800" dirty="0">
                <a:latin typeface="Comic Sans MS" panose="030F0702030302020204" pitchFamily="66" charset="0"/>
              </a:rPr>
              <a:t>of speed may be miles per hour, or </a:t>
            </a:r>
            <a:r>
              <a:rPr lang="en-US" altLang="en-US" sz="2800" b="1" dirty="0">
                <a:solidFill>
                  <a:srgbClr val="FF0000"/>
                </a:solidFill>
                <a:latin typeface="Comic Sans MS" panose="030F0702030302020204" pitchFamily="66" charset="0"/>
              </a:rPr>
              <a:t>meters per second, </a:t>
            </a:r>
            <a:r>
              <a:rPr lang="en-US" altLang="en-US" sz="2800" dirty="0">
                <a:latin typeface="Comic Sans MS" panose="030F0702030302020204" pitchFamily="66" charset="0"/>
              </a:rPr>
              <a:t>or kilometers per hour, or inches per minute, etc.</a:t>
            </a:r>
          </a:p>
          <a:p>
            <a:pPr>
              <a:spcBef>
                <a:spcPts val="800"/>
              </a:spcBef>
              <a:spcAft>
                <a:spcPts val="800"/>
              </a:spcAft>
            </a:pPr>
            <a:r>
              <a:rPr lang="en-US" altLang="en-US" sz="2800" b="1" i="1" dirty="0">
                <a:solidFill>
                  <a:srgbClr val="0A5D00"/>
                </a:solidFill>
                <a:latin typeface="Comic Sans MS" panose="030F0702030302020204" pitchFamily="66" charset="0"/>
              </a:rPr>
              <a:t>Average speed</a:t>
            </a:r>
            <a:r>
              <a:rPr lang="en-US" altLang="en-US" sz="2800" dirty="0">
                <a:latin typeface="Comic Sans MS" panose="030F0702030302020204" pitchFamily="66" charset="0"/>
              </a:rPr>
              <a:t> is total distance divided by total time.</a:t>
            </a:r>
            <a:endParaRPr lang="en-US" sz="2800" dirty="0">
              <a:latin typeface="Comic Sans MS" panose="030F0702030302020204" pitchFamily="66" charset="0"/>
            </a:endParaRPr>
          </a:p>
        </p:txBody>
      </p:sp>
      <p:graphicFrame>
        <p:nvGraphicFramePr>
          <p:cNvPr id="10" name="Object 3">
            <a:extLst>
              <a:ext uri="{C183D7F6-B498-43B3-948B-1728B52AA6E4}">
                <adec:decorative xmlns:adec="http://schemas.microsoft.com/office/drawing/2017/decorative" val="1"/>
              </a:ext>
            </a:extLst>
          </p:cNvPr>
          <p:cNvGraphicFramePr>
            <a:graphicFrameLocks noGrp="1" noChangeAspect="1"/>
          </p:cNvGraphicFramePr>
          <p:nvPr>
            <p:ph idx="13"/>
            <p:extLst>
              <p:ext uri="{D42A27DB-BD31-4B8C-83A1-F6EECF244321}">
                <p14:modId xmlns:p14="http://schemas.microsoft.com/office/powerpoint/2010/main" val="765670410"/>
              </p:ext>
            </p:extLst>
          </p:nvPr>
        </p:nvGraphicFramePr>
        <p:xfrm>
          <a:off x="3502025" y="4953000"/>
          <a:ext cx="5187950" cy="974725"/>
        </p:xfrm>
        <a:graphic>
          <a:graphicData uri="http://schemas.openxmlformats.org/presentationml/2006/ole">
            <mc:AlternateContent xmlns:mc="http://schemas.openxmlformats.org/markup-compatibility/2006">
              <mc:Choice xmlns:v="urn:schemas-microsoft-com:vml" Requires="v">
                <p:oleObj name="Equation" r:id="rId2" imgW="2095200" imgH="393480" progId="Equation.DSMT4">
                  <p:embed/>
                </p:oleObj>
              </mc:Choice>
              <mc:Fallback>
                <p:oleObj name="Equation" r:id="rId2" imgW="2095200" imgH="393480" progId="Equation.DSMT4">
                  <p:embed/>
                  <p:pic>
                    <p:nvPicPr>
                      <p:cNvPr id="0" name=""/>
                      <p:cNvPicPr/>
                      <p:nvPr/>
                    </p:nvPicPr>
                    <p:blipFill>
                      <a:blip r:embed="rId3"/>
                      <a:stretch>
                        <a:fillRect/>
                      </a:stretch>
                    </p:blipFill>
                    <p:spPr>
                      <a:xfrm>
                        <a:off x="3502025" y="4953000"/>
                        <a:ext cx="5187950" cy="974725"/>
                      </a:xfrm>
                      <a:prstGeom prst="rect">
                        <a:avLst/>
                      </a:prstGeom>
                      <a:solidFill>
                        <a:srgbClr val="EFFF5D"/>
                      </a:solidFill>
                    </p:spPr>
                  </p:pic>
                </p:oleObj>
              </mc:Fallback>
            </mc:AlternateContent>
          </a:graphicData>
        </a:graphic>
      </p:graphicFrame>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5</a:t>
            </a:fld>
            <a:endParaRPr lang="en-US" dirty="0"/>
          </a:p>
        </p:txBody>
      </p:sp>
    </p:spTree>
    <p:extLst>
      <p:ext uri="{BB962C8B-B14F-4D97-AF65-F5344CB8AC3E}">
        <p14:creationId xmlns:p14="http://schemas.microsoft.com/office/powerpoint/2010/main" val="112779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Unit Conversion</a:t>
            </a:r>
            <a:r>
              <a:rPr lang="en-US" altLang="en-US" sz="1600" dirty="0">
                <a:latin typeface="Comic Sans MS" panose="030F0702030302020204" pitchFamily="66" charset="0"/>
              </a:rPr>
              <a:t> </a:t>
            </a:r>
            <a:r>
              <a:rPr lang="en-US" altLang="en-US" sz="1600" dirty="0"/>
              <a:t>1</a:t>
            </a:r>
            <a:endParaRPr lang="en-US" sz="1600" dirty="0"/>
          </a:p>
        </p:txBody>
      </p:sp>
      <p:sp>
        <p:nvSpPr>
          <p:cNvPr id="3" name="Content Placeholder 2"/>
          <p:cNvSpPr>
            <a:spLocks noGrp="1"/>
          </p:cNvSpPr>
          <p:nvPr>
            <p:ph sz="quarter" idx="11"/>
          </p:nvPr>
        </p:nvSpPr>
        <p:spPr>
          <a:xfrm>
            <a:off x="1866000" y="1216387"/>
            <a:ext cx="8460000" cy="1526813"/>
          </a:xfrm>
        </p:spPr>
        <p:txBody>
          <a:bodyPr/>
          <a:lstStyle/>
          <a:p>
            <a:pPr>
              <a:lnSpc>
                <a:spcPct val="80000"/>
              </a:lnSpc>
              <a:spcBef>
                <a:spcPts val="800"/>
              </a:spcBef>
            </a:pPr>
            <a:r>
              <a:rPr lang="en-US" altLang="en-US" sz="2800" dirty="0">
                <a:latin typeface="Comic Sans MS" panose="030F0702030302020204" pitchFamily="66" charset="0"/>
              </a:rPr>
              <a:t>Convert 70 kilometers per hour to miles per hour:</a:t>
            </a:r>
          </a:p>
          <a:p>
            <a:pPr>
              <a:lnSpc>
                <a:spcPct val="80000"/>
              </a:lnSpc>
              <a:spcBef>
                <a:spcPts val="800"/>
              </a:spcBef>
            </a:pPr>
            <a:r>
              <a:rPr lang="en-US" altLang="en-US" sz="2800" dirty="0">
                <a:latin typeface="Comic Sans MS" panose="030F0702030302020204" pitchFamily="66" charset="0"/>
              </a:rPr>
              <a:t>1 km = 0.6214 miles</a:t>
            </a:r>
          </a:p>
          <a:p>
            <a:pPr>
              <a:lnSpc>
                <a:spcPct val="80000"/>
              </a:lnSpc>
              <a:spcBef>
                <a:spcPts val="800"/>
              </a:spcBef>
            </a:pPr>
            <a:r>
              <a:rPr lang="en-US" altLang="en-US" sz="2800" dirty="0">
                <a:latin typeface="Comic Sans MS" panose="030F0702030302020204" pitchFamily="66" charset="0"/>
              </a:rPr>
              <a:t>1 mile = 1.609 km</a:t>
            </a:r>
            <a:endParaRPr lang="en-US" sz="2800" dirty="0">
              <a:latin typeface="Comic Sans MS" panose="030F0702030302020204" pitchFamily="66" charset="0"/>
            </a:endParaRPr>
          </a:p>
        </p:txBody>
      </p:sp>
      <p:graphicFrame>
        <p:nvGraphicFramePr>
          <p:cNvPr id="14" name="Object 3">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2003107542"/>
              </p:ext>
            </p:extLst>
          </p:nvPr>
        </p:nvGraphicFramePr>
        <p:xfrm>
          <a:off x="2935288" y="2828925"/>
          <a:ext cx="6284912" cy="2349500"/>
        </p:xfrm>
        <a:graphic>
          <a:graphicData uri="http://schemas.openxmlformats.org/presentationml/2006/ole">
            <mc:AlternateContent xmlns:mc="http://schemas.openxmlformats.org/markup-compatibility/2006">
              <mc:Choice xmlns:v="urn:schemas-microsoft-com:vml" Requires="v">
                <p:oleObj name="Equation" r:id="rId2" imgW="2819160" imgH="1054080" progId="Equation.DSMT4">
                  <p:embed/>
                </p:oleObj>
              </mc:Choice>
              <mc:Fallback>
                <p:oleObj name="Equation" r:id="rId2" imgW="2819160" imgH="1054080" progId="Equation.DSMT4">
                  <p:embed/>
                  <p:pic>
                    <p:nvPicPr>
                      <p:cNvPr id="0" name=""/>
                      <p:cNvPicPr/>
                      <p:nvPr/>
                    </p:nvPicPr>
                    <p:blipFill>
                      <a:blip r:embed="rId3"/>
                      <a:stretch>
                        <a:fillRect/>
                      </a:stretch>
                    </p:blipFill>
                    <p:spPr>
                      <a:xfrm>
                        <a:off x="2935288" y="2828925"/>
                        <a:ext cx="6284912" cy="2349500"/>
                      </a:xfrm>
                      <a:prstGeom prst="rect">
                        <a:avLst/>
                      </a:prstGeom>
                      <a:solidFill>
                        <a:srgbClr val="EFFF5D"/>
                      </a:solidFill>
                    </p:spPr>
                  </p:pic>
                </p:oleObj>
              </mc:Fallback>
            </mc:AlternateContent>
          </a:graphicData>
        </a:graphic>
      </p:graphicFrame>
      <p:sp>
        <p:nvSpPr>
          <p:cNvPr id="5" name="Content Placeholder 4"/>
          <p:cNvSpPr>
            <a:spLocks noGrp="1"/>
          </p:cNvSpPr>
          <p:nvPr>
            <p:ph sz="quarter" idx="13"/>
          </p:nvPr>
        </p:nvSpPr>
        <p:spPr>
          <a:xfrm>
            <a:off x="1866000" y="5257800"/>
            <a:ext cx="8460000" cy="964302"/>
          </a:xfrm>
        </p:spPr>
        <p:txBody>
          <a:bodyPr>
            <a:noAutofit/>
          </a:bodyPr>
          <a:lstStyle/>
          <a:p>
            <a:r>
              <a:rPr lang="en-US" altLang="en-US" sz="2800" dirty="0">
                <a:latin typeface="Comic Sans MS" panose="030F0702030302020204" pitchFamily="66" charset="0"/>
              </a:rPr>
              <a:t>It is easier to multiply by 0.6214 than divide by 1.609… either will work on a calculator equally well.</a:t>
            </a:r>
            <a:endParaRPr lang="en-US" sz="2800" dirty="0">
              <a:latin typeface="Comic Sans MS" panose="030F0702030302020204" pitchFamily="66" charset="0"/>
            </a:endParaRPr>
          </a:p>
        </p:txBody>
      </p:sp>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6</a:t>
            </a:fld>
            <a:endParaRPr lang="en-US" dirty="0"/>
          </a:p>
        </p:txBody>
      </p:sp>
    </p:spTree>
    <p:extLst>
      <p:ext uri="{BB962C8B-B14F-4D97-AF65-F5344CB8AC3E}">
        <p14:creationId xmlns:p14="http://schemas.microsoft.com/office/powerpoint/2010/main" val="756514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Unit Conversion</a:t>
            </a:r>
            <a:r>
              <a:rPr lang="en-US" altLang="en-US" sz="1600" dirty="0">
                <a:latin typeface="Comic Sans MS" panose="030F0702030302020204" pitchFamily="66" charset="0"/>
              </a:rPr>
              <a:t> 2</a:t>
            </a:r>
            <a:endParaRPr lang="en-US" dirty="0">
              <a:latin typeface="Comic Sans MS" panose="030F0702030302020204" pitchFamily="66" charset="0"/>
            </a:endParaRPr>
          </a:p>
        </p:txBody>
      </p:sp>
      <p:sp>
        <p:nvSpPr>
          <p:cNvPr id="13" name="Content Placeholder 12"/>
          <p:cNvSpPr>
            <a:spLocks noGrp="1"/>
          </p:cNvSpPr>
          <p:nvPr>
            <p:ph sz="quarter" idx="11"/>
          </p:nvPr>
        </p:nvSpPr>
        <p:spPr/>
        <p:txBody>
          <a:bodyPr/>
          <a:lstStyle/>
          <a:p>
            <a:r>
              <a:rPr lang="en-US" altLang="en-US" sz="2800" dirty="0">
                <a:latin typeface="Comic Sans MS" panose="030F0702030302020204" pitchFamily="66" charset="0"/>
              </a:rPr>
              <a:t>Convert 70 kilometers per hour to meters per second:</a:t>
            </a:r>
            <a:endParaRPr lang="en-US" sz="2800" dirty="0">
              <a:latin typeface="Comic Sans MS" panose="030F0702030302020204" pitchFamily="66" charset="0"/>
            </a:endParaRPr>
          </a:p>
        </p:txBody>
      </p:sp>
      <p:sp>
        <p:nvSpPr>
          <p:cNvPr id="4" name="Content Placeholder 3"/>
          <p:cNvSpPr>
            <a:spLocks noGrp="1"/>
          </p:cNvSpPr>
          <p:nvPr>
            <p:ph sz="quarter" idx="12"/>
          </p:nvPr>
        </p:nvSpPr>
        <p:spPr>
          <a:xfrm>
            <a:off x="1866000" y="1960390"/>
            <a:ext cx="3315600" cy="2840210"/>
          </a:xfrm>
        </p:spPr>
        <p:txBody>
          <a:bodyPr>
            <a:normAutofit/>
          </a:bodyPr>
          <a:lstStyle/>
          <a:p>
            <a:pPr>
              <a:spcBef>
                <a:spcPts val="1200"/>
              </a:spcBef>
              <a:spcAft>
                <a:spcPts val="1200"/>
              </a:spcAft>
            </a:pPr>
            <a:r>
              <a:rPr lang="en-US" altLang="en-US" sz="2800" dirty="0">
                <a:latin typeface="Comic Sans MS" panose="030F0702030302020204" pitchFamily="66" charset="0"/>
              </a:rPr>
              <a:t>1 km = 1000 m</a:t>
            </a:r>
          </a:p>
          <a:p>
            <a:pPr>
              <a:spcBef>
                <a:spcPts val="1200"/>
              </a:spcBef>
              <a:spcAft>
                <a:spcPts val="1200"/>
              </a:spcAft>
            </a:pPr>
            <a:r>
              <a:rPr lang="en-US" altLang="en-US" sz="2800" dirty="0">
                <a:latin typeface="Comic Sans MS" panose="030F0702030302020204" pitchFamily="66" charset="0"/>
              </a:rPr>
              <a:t>1 hour = 60 min</a:t>
            </a:r>
          </a:p>
          <a:p>
            <a:pPr>
              <a:spcBef>
                <a:spcPts val="1200"/>
              </a:spcBef>
              <a:spcAft>
                <a:spcPts val="1200"/>
              </a:spcAft>
            </a:pPr>
            <a:r>
              <a:rPr lang="en-US" altLang="en-US" sz="2800" dirty="0">
                <a:latin typeface="Comic Sans MS" panose="030F0702030302020204" pitchFamily="66" charset="0"/>
              </a:rPr>
              <a:t>1 min = 60 sec</a:t>
            </a:r>
            <a:endParaRPr lang="en-US" sz="2800" dirty="0">
              <a:latin typeface="Comic Sans MS" panose="030F0702030302020204" pitchFamily="66" charset="0"/>
            </a:endParaRPr>
          </a:p>
        </p:txBody>
      </p:sp>
      <p:graphicFrame>
        <p:nvGraphicFramePr>
          <p:cNvPr id="15" name="Object 3">
            <a:extLs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1008717452"/>
              </p:ext>
            </p:extLst>
          </p:nvPr>
        </p:nvGraphicFramePr>
        <p:xfrm>
          <a:off x="5218564" y="1794478"/>
          <a:ext cx="6453034" cy="3463322"/>
        </p:xfrm>
        <a:graphic>
          <a:graphicData uri="http://schemas.openxmlformats.org/presentationml/2006/ole">
            <mc:AlternateContent xmlns:mc="http://schemas.openxmlformats.org/markup-compatibility/2006">
              <mc:Choice xmlns:v="urn:schemas-microsoft-com:vml" Requires="v">
                <p:oleObj name="Equation" r:id="rId2" imgW="2882880" imgH="1549080" progId="Equation.DSMT4">
                  <p:embed/>
                </p:oleObj>
              </mc:Choice>
              <mc:Fallback>
                <p:oleObj name="Equation" r:id="rId2" imgW="2882880" imgH="1549080" progId="Equation.DSMT4">
                  <p:embed/>
                  <p:pic>
                    <p:nvPicPr>
                      <p:cNvPr id="0" name=""/>
                      <p:cNvPicPr/>
                      <p:nvPr/>
                    </p:nvPicPr>
                    <p:blipFill>
                      <a:blip r:embed="rId3"/>
                      <a:stretch>
                        <a:fillRect/>
                      </a:stretch>
                    </p:blipFill>
                    <p:spPr>
                      <a:xfrm>
                        <a:off x="5218564" y="1794478"/>
                        <a:ext cx="6453034" cy="3463322"/>
                      </a:xfrm>
                      <a:prstGeom prst="rect">
                        <a:avLst/>
                      </a:prstGeom>
                      <a:solidFill>
                        <a:srgbClr val="EFFF5D"/>
                      </a:solidFill>
                    </p:spPr>
                  </p:pic>
                </p:oleObj>
              </mc:Fallback>
            </mc:AlternateContent>
          </a:graphicData>
        </a:graphic>
      </p:graphicFrame>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fld id="{68151E55-6873-49E2-B8D5-2F265E6F1973}" type="slidenum">
              <a:rPr lang="en-US" smtClean="0"/>
              <a:pPr/>
              <a:t>7</a:t>
            </a:fld>
            <a:endParaRPr lang="en-US" dirty="0"/>
          </a:p>
        </p:txBody>
      </p:sp>
    </p:spTree>
    <p:extLst>
      <p:ext uri="{BB962C8B-B14F-4D97-AF65-F5344CB8AC3E}">
        <p14:creationId xmlns:p14="http://schemas.microsoft.com/office/powerpoint/2010/main" val="352952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FD46E-1317-8652-6695-1ADA47B80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59D0A-5BE5-8A03-9C56-62FC8FA279D9}"/>
              </a:ext>
            </a:extLst>
          </p:cNvPr>
          <p:cNvSpPr>
            <a:spLocks noGrp="1"/>
          </p:cNvSpPr>
          <p:nvPr>
            <p:ph type="title"/>
          </p:nvPr>
        </p:nvSpPr>
        <p:spPr/>
        <p:txBody>
          <a:bodyPr/>
          <a:lstStyle/>
          <a:p>
            <a:r>
              <a:rPr lang="en-US" dirty="0">
                <a:latin typeface="Comic Sans MS" panose="030F0702030302020204" pitchFamily="66" charset="0"/>
              </a:rPr>
              <a:t>Problem 1</a:t>
            </a:r>
          </a:p>
        </p:txBody>
      </p:sp>
      <p:sp>
        <p:nvSpPr>
          <p:cNvPr id="5" name="Content Placeholder 4">
            <a:extLst>
              <a:ext uri="{FF2B5EF4-FFF2-40B4-BE49-F238E27FC236}">
                <a16:creationId xmlns:a16="http://schemas.microsoft.com/office/drawing/2014/main" id="{9941E41E-5C3B-2FD3-A63C-9E26996948F6}"/>
              </a:ext>
            </a:extLst>
          </p:cNvPr>
          <p:cNvSpPr>
            <a:spLocks noGrp="1"/>
          </p:cNvSpPr>
          <p:nvPr>
            <p:ph sz="quarter" idx="20"/>
          </p:nvPr>
        </p:nvSpPr>
        <p:spPr/>
        <p:txBody>
          <a:bodyPr/>
          <a:lstStyle/>
          <a:p>
            <a:endParaRPr lang="en-US"/>
          </a:p>
        </p:txBody>
      </p:sp>
      <p:sp>
        <p:nvSpPr>
          <p:cNvPr id="6" name="Text Placeholder 5">
            <a:extLst>
              <a:ext uri="{FF2B5EF4-FFF2-40B4-BE49-F238E27FC236}">
                <a16:creationId xmlns:a16="http://schemas.microsoft.com/office/drawing/2014/main" id="{FD1E7749-DBAA-6CB1-0FF5-C375A446C2F6}"/>
              </a:ext>
            </a:extLst>
          </p:cNvPr>
          <p:cNvSpPr>
            <a:spLocks noGrp="1"/>
          </p:cNvSpPr>
          <p:nvPr>
            <p:ph type="body" sz="quarter" idx="21"/>
          </p:nvPr>
        </p:nvSpPr>
        <p:spPr/>
        <p:txBody>
          <a:bodyPr>
            <a:normAutofit fontScale="62500" lnSpcReduction="20000"/>
          </a:bodyPr>
          <a:lstStyle/>
          <a:p>
            <a:endParaRPr lang="en-US"/>
          </a:p>
        </p:txBody>
      </p:sp>
      <p:sp>
        <p:nvSpPr>
          <p:cNvPr id="7" name="Slide Number Placeholder 6">
            <a:extLst>
              <a:ext uri="{FF2B5EF4-FFF2-40B4-BE49-F238E27FC236}">
                <a16:creationId xmlns:a16="http://schemas.microsoft.com/office/drawing/2014/main" id="{5DBB27D2-5A55-3669-3495-16CCEFE3836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9" name="TextBox 8">
            <a:extLst>
              <a:ext uri="{FF2B5EF4-FFF2-40B4-BE49-F238E27FC236}">
                <a16:creationId xmlns:a16="http://schemas.microsoft.com/office/drawing/2014/main" id="{E3A89082-4F07-AEB1-C2AC-02D722087AF4}"/>
              </a:ext>
            </a:extLst>
          </p:cNvPr>
          <p:cNvSpPr txBox="1"/>
          <p:nvPr/>
        </p:nvSpPr>
        <p:spPr>
          <a:xfrm>
            <a:off x="838200" y="1828800"/>
            <a:ext cx="8684245"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 car travels with an average speed of 55 miles/hr. What is this speed in</a:t>
            </a:r>
          </a:p>
          <a:p>
            <a:pPr marL="0" marR="0" lvl="0" indent="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km/</a:t>
            </a:r>
            <a:r>
              <a:rPr kumimoji="0" lang="en-US" sz="3200" b="0" i="0" u="none" strike="noStrike" kern="1200" cap="none" spc="0" normalizeH="0" baseline="0" noProof="0" dirty="0" err="1">
                <a:ln>
                  <a:noFill/>
                </a:ln>
                <a:solidFill>
                  <a:srgbClr val="000000"/>
                </a:solidFill>
                <a:effectLst/>
                <a:uLnTx/>
                <a:uFillTx/>
                <a:latin typeface="Comic Sans MS" panose="030F0702030302020204" pitchFamily="66" charset="0"/>
                <a:ea typeface="+mn-ea"/>
                <a:cs typeface="+mn-cs"/>
              </a:rPr>
              <a:t>hr</a:t>
            </a:r>
            <a:r>
              <a:rPr kumimoji="0" 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km/s?</a:t>
            </a:r>
          </a:p>
          <a:p>
            <a:pPr marL="0" marR="0" lvl="0" indent="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m/s?</a:t>
            </a:r>
          </a:p>
        </p:txBody>
      </p:sp>
    </p:spTree>
    <p:extLst>
      <p:ext uri="{BB962C8B-B14F-4D97-AF65-F5344CB8AC3E}">
        <p14:creationId xmlns:p14="http://schemas.microsoft.com/office/powerpoint/2010/main" val="2686993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1992" name="Group 4199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199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4199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4199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199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4199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4199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4199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4200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4200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4200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4200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4200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42006" name="Group 4200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4200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4200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4200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4201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4201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4201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4201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4201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4201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4201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4201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4201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2020" name="Rectangle 4201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022"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2024" name="Rectangle 42023">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026" name="Group 42025">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2027"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42028"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42029"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2030"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42031"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42032"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42033"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42034"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42035"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42036"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42037"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42038"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sp>
        <p:nvSpPr>
          <p:cNvPr id="41986" name="TextBox 1">
            <a:extLst>
              <a:ext uri="{FF2B5EF4-FFF2-40B4-BE49-F238E27FC236}">
                <a16:creationId xmlns:a16="http://schemas.microsoft.com/office/drawing/2014/main" id="{E3B5B575-6669-D9F9-2C1E-D509CA94D366}"/>
              </a:ext>
            </a:extLst>
          </p:cNvPr>
          <p:cNvSpPr txBox="1">
            <a:spLocks noChangeArrowheads="1"/>
          </p:cNvSpPr>
          <p:nvPr/>
        </p:nvSpPr>
        <p:spPr bwMode="auto">
          <a:xfrm>
            <a:off x="2589213" y="4529540"/>
            <a:ext cx="8915399" cy="116242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ts val="600"/>
              </a:spcAft>
            </a:pPr>
            <a:r>
              <a:rPr lang="en-US" altLang="en-US" sz="5400" b="1">
                <a:solidFill>
                  <a:schemeClr val="tx1">
                    <a:lumMod val="85000"/>
                    <a:lumOff val="15000"/>
                  </a:schemeClr>
                </a:solidFill>
                <a:latin typeface="+mj-lt"/>
                <a:ea typeface="+mj-ea"/>
                <a:cs typeface="+mj-cs"/>
              </a:rPr>
              <a:t>Table 2.1</a:t>
            </a:r>
          </a:p>
        </p:txBody>
      </p:sp>
      <p:grpSp>
        <p:nvGrpSpPr>
          <p:cNvPr id="42040" name="Group 42039">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42041"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42042"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42043"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42044"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42045"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42046"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42047"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42048"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42049"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42050"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42051"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42052"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2054" name="Rectangle 42053">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1987" name="Picture 3" descr="A screenshot of a computer&#10;&#10;AI-generated content may be incorrect.">
            <a:extLst>
              <a:ext uri="{FF2B5EF4-FFF2-40B4-BE49-F238E27FC236}">
                <a16:creationId xmlns:a16="http://schemas.microsoft.com/office/drawing/2014/main" id="{4F003AD9-7BED-73F4-0E94-5BE481F9DA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9212" y="640080"/>
            <a:ext cx="6928338" cy="36027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56"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Tree>
  </p:cSld>
  <p:clrMapOvr>
    <a:masterClrMapping/>
  </p:clrMapOvr>
</p:sld>
</file>

<file path=ppt/theme/theme1.xml><?xml version="1.0" encoding="utf-8"?>
<a:theme xmlns:a="http://schemas.openxmlformats.org/drawingml/2006/main" name="1_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PLACEHOLD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3.xml><?xml version="1.0" encoding="utf-8"?>
<a:theme xmlns:a="http://schemas.openxmlformats.org/drawingml/2006/main" name="CHAPTER CLOSING">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59A53402-BF8D-4356-9B02-35501F8B049D}"/>
    </a:ext>
  </a:extLst>
</a:theme>
</file>

<file path=ppt/theme/theme5.xml><?xml version="1.0" encoding="utf-8"?>
<a:theme xmlns:a="http://schemas.openxmlformats.org/drawingml/2006/main" name="APPENDIX CONTENT">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6.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8.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MHSGI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HSGI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169863" marR="0" indent="-169863" algn="l" defTabSz="914400" rtl="0" eaLnBrk="0" fontAlgn="base" latinLnBrk="0" hangingPunct="0">
          <a:lnSpc>
            <a:spcPct val="100000"/>
          </a:lnSpc>
          <a:spcBef>
            <a:spcPct val="34000"/>
          </a:spcBef>
          <a:spcAft>
            <a:spcPct val="0"/>
          </a:spcAft>
          <a:buClr>
            <a:schemeClr val="tx1"/>
          </a:buClr>
          <a:buSzPct val="100000"/>
          <a:buFont typeface="Symbol" pitchFamily="18" charset="2"/>
          <a:buChar char="·"/>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169863" marR="0" indent="-169863" algn="l" defTabSz="914400" rtl="0" eaLnBrk="0" fontAlgn="base" latinLnBrk="0" hangingPunct="0">
          <a:lnSpc>
            <a:spcPct val="100000"/>
          </a:lnSpc>
          <a:spcBef>
            <a:spcPct val="34000"/>
          </a:spcBef>
          <a:spcAft>
            <a:spcPct val="0"/>
          </a:spcAft>
          <a:buClr>
            <a:schemeClr val="tx1"/>
          </a:buClr>
          <a:buSzPct val="100000"/>
          <a:buFont typeface="Symbol" pitchFamily="18" charset="2"/>
          <a:buChar char="·"/>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MHSGI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HSGI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HSGI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HSGI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HSGI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HSGI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HSGI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14478</TotalTime>
  <Words>1780</Words>
  <Application>Microsoft Office PowerPoint</Application>
  <PresentationFormat>Widescreen</PresentationFormat>
  <Paragraphs>215</Paragraphs>
  <Slides>38</Slides>
  <Notes>3</Notes>
  <HiddenSlides>0</HiddenSlides>
  <MMClips>0</MMClips>
  <ScaleCrop>false</ScaleCrop>
  <HeadingPairs>
    <vt:vector size="8" baseType="variant">
      <vt:variant>
        <vt:lpstr>Fonts Used</vt:lpstr>
      </vt:variant>
      <vt:variant>
        <vt:i4>11</vt:i4>
      </vt:variant>
      <vt:variant>
        <vt:lpstr>Theme</vt:lpstr>
      </vt:variant>
      <vt:variant>
        <vt:i4>9</vt:i4>
      </vt:variant>
      <vt:variant>
        <vt:lpstr>Embedded OLE Servers</vt:lpstr>
      </vt:variant>
      <vt:variant>
        <vt:i4>1</vt:i4>
      </vt:variant>
      <vt:variant>
        <vt:lpstr>Slide Titles</vt:lpstr>
      </vt:variant>
      <vt:variant>
        <vt:i4>38</vt:i4>
      </vt:variant>
    </vt:vector>
  </HeadingPairs>
  <TitlesOfParts>
    <vt:vector size="59" baseType="lpstr">
      <vt:lpstr>Arial</vt:lpstr>
      <vt:lpstr>Calibri</vt:lpstr>
      <vt:lpstr>Calibri (Body)</vt:lpstr>
      <vt:lpstr>Century Gothic</vt:lpstr>
      <vt:lpstr>Comic Sans MS</vt:lpstr>
      <vt:lpstr>Symbol</vt:lpstr>
      <vt:lpstr>Tahoma</vt:lpstr>
      <vt:lpstr>Times New Roman</vt:lpstr>
      <vt:lpstr>Wingdings</vt:lpstr>
      <vt:lpstr>Wingdings 3</vt:lpstr>
      <vt:lpstr>ヒラギノ角ゴ Pro W3</vt:lpstr>
      <vt:lpstr>1_Title Slides Master</vt:lpstr>
      <vt:lpstr>CONTENT PLACEHOLDER</vt:lpstr>
      <vt:lpstr>CHAPTER CLOSING</vt:lpstr>
      <vt:lpstr>DividerSlideMaster</vt:lpstr>
      <vt:lpstr>APPENDIX CONTENT</vt:lpstr>
      <vt:lpstr>Wisp</vt:lpstr>
      <vt:lpstr>1_Wisp</vt:lpstr>
      <vt:lpstr>Red bar footer BODY/MAIN CONTENT</vt:lpstr>
      <vt:lpstr>1_MHSGITemplate</vt:lpstr>
      <vt:lpstr>Equation</vt:lpstr>
      <vt:lpstr>Chapter 2</vt:lpstr>
      <vt:lpstr>Newton’s Theory of Motion</vt:lpstr>
      <vt:lpstr>First Things First</vt:lpstr>
      <vt:lpstr>Why do we need clear, precise definitions?</vt:lpstr>
      <vt:lpstr>Speed</vt:lpstr>
      <vt:lpstr>Unit Conversion 1</vt:lpstr>
      <vt:lpstr>Unit Conversion 2</vt:lpstr>
      <vt:lpstr>Problem 1</vt:lpstr>
      <vt:lpstr>PowerPoint Presentation</vt:lpstr>
      <vt:lpstr>Average Speed 1</vt:lpstr>
      <vt:lpstr>Average Speed 2</vt:lpstr>
      <vt:lpstr>Average Speed 3</vt:lpstr>
      <vt:lpstr>What does a car’s speedometer measure? 1</vt:lpstr>
      <vt:lpstr>What does a car’s speedometer measure? 2</vt:lpstr>
      <vt:lpstr>Instantaneous Speed</vt:lpstr>
      <vt:lpstr>Which quantity is the highway patrol more interested in? 1</vt:lpstr>
      <vt:lpstr>Which quantity is the highway patrol more interested in? 2</vt:lpstr>
      <vt:lpstr>Velocity</vt:lpstr>
      <vt:lpstr>A car goes around a curve at constant speed. Is the car’s velocity changing? 1</vt:lpstr>
      <vt:lpstr>A car goes around a curve at constant speed. Is the car’s velocity changing? 2</vt:lpstr>
      <vt:lpstr>Changing Velocity</vt:lpstr>
      <vt:lpstr>Instantaneous Velocity</vt:lpstr>
      <vt:lpstr>Problem 2</vt:lpstr>
      <vt:lpstr>Question 2.2</vt:lpstr>
      <vt:lpstr>Answer 2.2</vt:lpstr>
      <vt:lpstr>Example 2</vt:lpstr>
      <vt:lpstr>PowerPoint Presentation</vt:lpstr>
      <vt:lpstr>Acceleration 1</vt:lpstr>
      <vt:lpstr>Acceleration 2</vt:lpstr>
      <vt:lpstr>Acceleration 3</vt:lpstr>
      <vt:lpstr>Acceleration 4</vt:lpstr>
      <vt:lpstr>Acceleration 5</vt:lpstr>
      <vt:lpstr>Acceleration 6</vt:lpstr>
      <vt:lpstr>Average Acceleration 1</vt:lpstr>
      <vt:lpstr>Average Acceleration 2</vt:lpstr>
      <vt:lpstr>Instantaneous Acceleration</vt:lpstr>
      <vt:lpstr>Graphing Motion</vt:lpstr>
      <vt:lpstr>To graph the data in the table, let the horizontal axis represent time, and the vertical axis represent distance.</vt:lpstr>
    </vt:vector>
  </TitlesOfParts>
  <Company>McGraw-Hill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Falling Objects and Projectile Motion</dc:title>
  <dc:subject>The Physics of Everyday Phenomena: A Conceptual Introduction to Physics</dc:subject>
  <dc:creator>W. Thomas Griffith, Juliet W. Brosing</dc:creator>
  <cp:lastModifiedBy>Amir, Fatima Zohra</cp:lastModifiedBy>
  <cp:revision>999</cp:revision>
  <cp:lastPrinted>2025-03-05T19:41:24Z</cp:lastPrinted>
  <dcterms:created xsi:type="dcterms:W3CDTF">2017-12-05T17:18:18Z</dcterms:created>
  <dcterms:modified xsi:type="dcterms:W3CDTF">2025-03-06T22:43:15Z</dcterms:modified>
</cp:coreProperties>
</file>