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3" r:id="rId1"/>
  </p:sldMasterIdLst>
  <p:notesMasterIdLst>
    <p:notesMasterId r:id="rId53"/>
  </p:notesMasterIdLst>
  <p:sldIdLst>
    <p:sldId id="482" r:id="rId2"/>
    <p:sldId id="483" r:id="rId3"/>
    <p:sldId id="484" r:id="rId4"/>
    <p:sldId id="485" r:id="rId5"/>
    <p:sldId id="486" r:id="rId6"/>
    <p:sldId id="487" r:id="rId7"/>
    <p:sldId id="488" r:id="rId8"/>
    <p:sldId id="490" r:id="rId9"/>
    <p:sldId id="491" r:id="rId10"/>
    <p:sldId id="492" r:id="rId11"/>
    <p:sldId id="493" r:id="rId12"/>
    <p:sldId id="494" r:id="rId13"/>
    <p:sldId id="496" r:id="rId14"/>
    <p:sldId id="497" r:id="rId15"/>
    <p:sldId id="498" r:id="rId16"/>
    <p:sldId id="500" r:id="rId17"/>
    <p:sldId id="499" r:id="rId18"/>
    <p:sldId id="501" r:id="rId19"/>
    <p:sldId id="502" r:id="rId20"/>
    <p:sldId id="503" r:id="rId21"/>
    <p:sldId id="504" r:id="rId22"/>
    <p:sldId id="506" r:id="rId23"/>
    <p:sldId id="505" r:id="rId24"/>
    <p:sldId id="507" r:id="rId25"/>
    <p:sldId id="508" r:id="rId26"/>
    <p:sldId id="509" r:id="rId27"/>
    <p:sldId id="511" r:id="rId28"/>
    <p:sldId id="510" r:id="rId29"/>
    <p:sldId id="512" r:id="rId30"/>
    <p:sldId id="515" r:id="rId31"/>
    <p:sldId id="514" r:id="rId32"/>
    <p:sldId id="513" r:id="rId33"/>
    <p:sldId id="516" r:id="rId34"/>
    <p:sldId id="517" r:id="rId35"/>
    <p:sldId id="518" r:id="rId36"/>
    <p:sldId id="519" r:id="rId37"/>
    <p:sldId id="520" r:id="rId38"/>
    <p:sldId id="521" r:id="rId39"/>
    <p:sldId id="522" r:id="rId40"/>
    <p:sldId id="523" r:id="rId41"/>
    <p:sldId id="524" r:id="rId42"/>
    <p:sldId id="525" r:id="rId43"/>
    <p:sldId id="526" r:id="rId44"/>
    <p:sldId id="527" r:id="rId45"/>
    <p:sldId id="528" r:id="rId46"/>
    <p:sldId id="529" r:id="rId47"/>
    <p:sldId id="530" r:id="rId48"/>
    <p:sldId id="531" r:id="rId49"/>
    <p:sldId id="532" r:id="rId50"/>
    <p:sldId id="533" r:id="rId51"/>
    <p:sldId id="534" r:id="rId52"/>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8" d="100"/>
          <a:sy n="108" d="100"/>
        </p:scale>
        <p:origin x="71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EA41BD5C-9454-4FBE-9815-5D1311B14BBE}" type="datetimeFigureOut">
              <a:rPr lang="en-US" smtClean="0"/>
              <a:t>4/24/2025</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491144EC-1443-4A9B-AB73-CDEA0C382949}" type="slidenum">
              <a:rPr lang="en-US" smtClean="0"/>
              <a:t>‹#›</a:t>
            </a:fld>
            <a:endParaRPr lang="en-US"/>
          </a:p>
        </p:txBody>
      </p:sp>
    </p:spTree>
    <p:extLst>
      <p:ext uri="{BB962C8B-B14F-4D97-AF65-F5344CB8AC3E}">
        <p14:creationId xmlns:p14="http://schemas.microsoft.com/office/powerpoint/2010/main" val="2907974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4212057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51885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614574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a:defRPr>
                <a:solidFill>
                  <a:srgbClr val="DBF5F9">
                    <a:shade val="90000"/>
                  </a:srgb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A81447A-914E-472C-BC53-7387218DC1C9}" type="datetimeFigureOut">
              <a:rPr kumimoji="0" lang="en-US" altLang="en-US" sz="1200" b="0" i="0" u="none" strike="noStrike" kern="1200" cap="none" spc="0" normalizeH="0" baseline="0" noProof="0">
                <a:ln>
                  <a:noFill/>
                </a:ln>
                <a:solidFill>
                  <a:srgbClr val="DBF5F9">
                    <a:shade val="90000"/>
                  </a:srgbClr>
                </a:solidFill>
                <a:effectLst/>
                <a:uLnTx/>
                <a:uFillTx/>
                <a:latin typeface="Constantia"/>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4/24/2025</a:t>
            </a:fld>
            <a:endParaRPr kumimoji="0" lang="en-US" altLang="en-US" sz="1200" b="0" i="0" u="none" strike="noStrike" kern="1200" cap="none" spc="0" normalizeH="0" baseline="0" noProof="0">
              <a:ln>
                <a:noFill/>
              </a:ln>
              <a:solidFill>
                <a:srgbClr val="DBF5F9">
                  <a:shade val="90000"/>
                </a:srgbClr>
              </a:solidFill>
              <a:effectLst/>
              <a:uLnTx/>
              <a:uFillTx/>
              <a:latin typeface="Constantia"/>
              <a:ea typeface="+mn-ea"/>
              <a:cs typeface="Arial" charset="0"/>
            </a:endParaRPr>
          </a:p>
        </p:txBody>
      </p:sp>
      <p:sp>
        <p:nvSpPr>
          <p:cNvPr id="5" name="Footer Placeholder 18"/>
          <p:cNvSpPr>
            <a:spLocks noGrp="1"/>
          </p:cNvSpPr>
          <p:nvPr>
            <p:ph type="ftr" sz="quarter" idx="11"/>
          </p:nvPr>
        </p:nvSpPr>
        <p:spPr/>
        <p:txBody>
          <a:bodyPr/>
          <a:lstStyle>
            <a:lvl1pPr>
              <a:defRPr>
                <a:solidFill>
                  <a:srgbClr val="DBF5F9">
                    <a:shade val="90000"/>
                  </a:srgb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DBF5F9">
                  <a:shade val="90000"/>
                </a:srgbClr>
              </a:solidFill>
              <a:effectLst/>
              <a:uLnTx/>
              <a:uFillTx/>
              <a:latin typeface="Constantia"/>
              <a:ea typeface="+mn-ea"/>
              <a:cs typeface="Arial" charset="0"/>
            </a:endParaRPr>
          </a:p>
        </p:txBody>
      </p:sp>
      <p:sp>
        <p:nvSpPr>
          <p:cNvPr id="6" name="Slide Number Placeholder 26"/>
          <p:cNvSpPr>
            <a:spLocks noGrp="1"/>
          </p:cNvSpPr>
          <p:nvPr>
            <p:ph type="sldNum" sz="quarter" idx="12"/>
          </p:nvPr>
        </p:nvSpPr>
        <p:spPr/>
        <p:txBody>
          <a:bodyPr/>
          <a:lstStyle>
            <a:lvl1pPr>
              <a:defRPr>
                <a:solidFill>
                  <a:srgbClr val="D1EAEE"/>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5CC5C41-A9C5-4181-A5BD-0AF6036A6397}" type="slidenum">
              <a:rPr kumimoji="0" lang="en-US" altLang="en-US" sz="1200" b="0" i="0" u="none" strike="noStrike" kern="1200" cap="none" spc="0" normalizeH="0" baseline="0" noProof="0">
                <a:ln>
                  <a:noFill/>
                </a:ln>
                <a:solidFill>
                  <a:srgbClr val="D1EAEE"/>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D1EAEE"/>
              </a:solidFill>
              <a:effectLst/>
              <a:uLnTx/>
              <a:uFillTx/>
              <a:latin typeface="Constantia"/>
              <a:ea typeface="+mn-ea"/>
              <a:cs typeface="+mn-cs"/>
            </a:endParaRPr>
          </a:p>
        </p:txBody>
      </p:sp>
    </p:spTree>
    <p:extLst>
      <p:ext uri="{BB962C8B-B14F-4D97-AF65-F5344CB8AC3E}">
        <p14:creationId xmlns:p14="http://schemas.microsoft.com/office/powerpoint/2010/main" val="362915276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89CE725-14E0-48BC-807F-ADCF1A426234}" type="datetimeFigureOut">
              <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4/24/2025</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endParaRPr>
          </a:p>
        </p:txBody>
      </p:sp>
      <p:sp>
        <p:nvSpPr>
          <p:cNvPr id="5"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endParaRPr>
          </a:p>
        </p:txBody>
      </p:sp>
      <p:sp>
        <p:nvSpPr>
          <p:cNvPr id="6"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ACC200C-A2C4-4414-B26C-78909956C924}" type="slidenum">
              <a:rPr kumimoji="0" lang="en-US" alt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822807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AA8C866-7031-4396-B1FA-99684C8AAE96}" type="datetimeFigureOut">
              <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4/24/2025</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endParaRPr>
          </a:p>
        </p:txBody>
      </p:sp>
      <p:sp>
        <p:nvSpPr>
          <p:cNvPr id="5"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endParaRPr>
          </a:p>
        </p:txBody>
      </p:sp>
      <p:sp>
        <p:nvSpPr>
          <p:cNvPr id="6"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E244CC1-D97F-4EAC-9286-89E8FF5EAED6}" type="slidenum">
              <a:rPr kumimoji="0" lang="en-US" alt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2741069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PLACEHOLDER - EXTRA1">
    <p:spTree>
      <p:nvGrpSpPr>
        <p:cNvPr id="1" name=""/>
        <p:cNvGrpSpPr/>
        <p:nvPr/>
      </p:nvGrpSpPr>
      <p:grpSpPr>
        <a:xfrm>
          <a:off x="0" y="0"/>
          <a:ext cx="0" cy="0"/>
          <a:chOff x="0" y="0"/>
          <a:chExt cx="0" cy="0"/>
        </a:xfrm>
      </p:grpSpPr>
      <p:sp>
        <p:nvSpPr>
          <p:cNvPr id="17" name="Slide Title 1">
            <a:extLst>
              <a:ext uri="{FF2B5EF4-FFF2-40B4-BE49-F238E27FC236}">
                <a16:creationId xmlns:a16="http://schemas.microsoft.com/office/drawing/2014/main" id="{DDD6C561-8E82-4789-A8FD-32A79AFD5593}"/>
              </a:ext>
            </a:extLst>
          </p:cNvPr>
          <p:cNvSpPr>
            <a:spLocks noGrp="1"/>
          </p:cNvSpPr>
          <p:nvPr>
            <p:ph type="title" hasCustomPrompt="1"/>
          </p:nvPr>
        </p:nvSpPr>
        <p:spPr>
          <a:xfrm>
            <a:off x="457200" y="198784"/>
            <a:ext cx="11277600" cy="81032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4000" dirty="0">
                <a:solidFill>
                  <a:srgbClr val="B40000"/>
                </a:solidFill>
              </a:defRPr>
            </a:lvl1pPr>
          </a:lstStyle>
          <a:p>
            <a:pPr lvl="0" algn="ctr"/>
            <a:r>
              <a:rPr lang="en-US" dirty="0"/>
              <a:t>Slide Title</a:t>
            </a:r>
          </a:p>
        </p:txBody>
      </p:sp>
      <p:sp>
        <p:nvSpPr>
          <p:cNvPr id="18" name="Content Placeholder 2">
            <a:extLst>
              <a:ext uri="{FF2B5EF4-FFF2-40B4-BE49-F238E27FC236}">
                <a16:creationId xmlns:a16="http://schemas.microsoft.com/office/drawing/2014/main" id="{8A362111-DA48-43CE-8AC3-BD67F497EE0E}"/>
              </a:ext>
            </a:extLst>
          </p:cNvPr>
          <p:cNvSpPr>
            <a:spLocks noGrp="1"/>
          </p:cNvSpPr>
          <p:nvPr>
            <p:ph sz="quarter" idx="20" hasCustomPrompt="1"/>
          </p:nvPr>
        </p:nvSpPr>
        <p:spPr>
          <a:xfrm>
            <a:off x="457200" y="1219200"/>
            <a:ext cx="11277600" cy="5029200"/>
          </a:xfrm>
        </p:spPr>
        <p:txBody>
          <a:bodyPr>
            <a:normAutofit/>
          </a:bodyPr>
          <a:lstStyle>
            <a:lvl1pPr>
              <a:defRPr sz="3200">
                <a:latin typeface="Times New Roman" panose="02020603050405020304" pitchFamily="18" charset="0"/>
                <a:cs typeface="Times New Roman" panose="02020603050405020304" pitchFamily="18" charset="0"/>
              </a:defRPr>
            </a:lvl1pPr>
            <a:lvl2pPr>
              <a:defRPr sz="3200">
                <a:latin typeface="Times New Roman" panose="02020603050405020304" pitchFamily="18" charset="0"/>
                <a:cs typeface="Times New Roman" panose="02020603050405020304" pitchFamily="18" charset="0"/>
              </a:defRPr>
            </a:lvl2pPr>
            <a:lvl3pPr>
              <a:defRPr sz="2800">
                <a:latin typeface="Times New Roman" panose="02020603050405020304" pitchFamily="18" charset="0"/>
                <a:cs typeface="Times New Roman" panose="02020603050405020304" pitchFamily="18" charset="0"/>
              </a:defRPr>
            </a:lvl3pPr>
            <a:lvl4pPr>
              <a:defRPr sz="1800">
                <a:latin typeface="Times New Roman" panose="02020603050405020304" pitchFamily="18" charset="0"/>
                <a:cs typeface="Times New Roman" panose="02020603050405020304" pitchFamily="18" charset="0"/>
              </a:defRPr>
            </a:lvl4pPr>
            <a:lvl5pPr>
              <a:defRPr sz="1800">
                <a:latin typeface="Times New Roman" panose="02020603050405020304" pitchFamily="18" charset="0"/>
                <a:cs typeface="Times New Roman" panose="02020603050405020304" pitchFamily="18" charset="0"/>
              </a:defRPr>
            </a:lvl5pPr>
          </a:lstStyle>
          <a:p>
            <a:pPr lvl="0"/>
            <a:r>
              <a:rPr lang="en-US" dirty="0"/>
              <a:t>Slide Content</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9" name="Appendix Link 3">
            <a:extLst>
              <a:ext uri="{FF2B5EF4-FFF2-40B4-BE49-F238E27FC236}">
                <a16:creationId xmlns:a16="http://schemas.microsoft.com/office/drawing/2014/main" id="{8B683028-115C-4277-A864-89A677FF0A97}"/>
              </a:ext>
            </a:extLst>
          </p:cNvPr>
          <p:cNvSpPr>
            <a:spLocks noGrp="1"/>
          </p:cNvSpPr>
          <p:nvPr>
            <p:ph sz="quarter" idx="11" hasCustomPrompt="1"/>
          </p:nvPr>
        </p:nvSpPr>
        <p:spPr>
          <a:xfrm>
            <a:off x="4492800" y="6325200"/>
            <a:ext cx="3206400" cy="190800"/>
          </a:xfrm>
        </p:spPr>
        <p:txBody>
          <a:bodyPr>
            <a:noAutofit/>
          </a:bodyPr>
          <a:lstStyle>
            <a:lvl1pPr algn="ctr">
              <a:defRPr lang="en-US" sz="900" kern="1200" dirty="0">
                <a:solidFill>
                  <a:schemeClr val="tx2"/>
                </a:solidFill>
                <a:latin typeface="+mn-lt"/>
                <a:ea typeface="+mn-ea"/>
                <a:cs typeface="+mn-cs"/>
              </a:defRPr>
            </a:lvl1pPr>
            <a:lvl2pPr>
              <a:defRPr sz="1000">
                <a:latin typeface="Times New Roman" panose="02020603050405020304" pitchFamily="18" charset="0"/>
                <a:cs typeface="Times New Roman" panose="02020603050405020304" pitchFamily="18" charset="0"/>
              </a:defRPr>
            </a:lvl2pPr>
            <a:lvl3pPr>
              <a:defRPr sz="1000">
                <a:latin typeface="Times New Roman" panose="02020603050405020304" pitchFamily="18" charset="0"/>
                <a:cs typeface="Times New Roman" panose="02020603050405020304" pitchFamily="18" charset="0"/>
              </a:defRPr>
            </a:lvl3pPr>
            <a:lvl4pPr>
              <a:defRPr sz="1000">
                <a:latin typeface="Times New Roman" panose="02020603050405020304" pitchFamily="18" charset="0"/>
                <a:cs typeface="Times New Roman" panose="02020603050405020304" pitchFamily="18" charset="0"/>
              </a:defRPr>
            </a:lvl4pPr>
            <a:lvl5pPr>
              <a:defRPr sz="1000">
                <a:latin typeface="Times New Roman" panose="02020603050405020304" pitchFamily="18" charset="0"/>
                <a:cs typeface="Times New Roman" panose="02020603050405020304" pitchFamily="18" charset="0"/>
              </a:defRPr>
            </a:lvl5pPr>
          </a:lstStyle>
          <a:p>
            <a:pPr marL="0" marR="0" lvl="0" indent="0" algn="ctr"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Add text alternative link, if needed.</a:t>
            </a:r>
          </a:p>
        </p:txBody>
      </p:sp>
      <p:sp>
        <p:nvSpPr>
          <p:cNvPr id="20" name="Image Credit 4">
            <a:extLst>
              <a:ext uri="{FF2B5EF4-FFF2-40B4-BE49-F238E27FC236}">
                <a16:creationId xmlns:a16="http://schemas.microsoft.com/office/drawing/2014/main" id="{E72DF78C-0D1D-4F01-A36B-63BB3F02E3CD}"/>
              </a:ext>
            </a:extLst>
          </p:cNvPr>
          <p:cNvSpPr>
            <a:spLocks noGrp="1"/>
          </p:cNvSpPr>
          <p:nvPr>
            <p:ph type="body" sz="quarter" idx="19" hasCustomPrompt="1"/>
          </p:nvPr>
        </p:nvSpPr>
        <p:spPr>
          <a:xfrm>
            <a:off x="2123425" y="6682928"/>
            <a:ext cx="9243483" cy="184469"/>
          </a:xfrm>
        </p:spPr>
        <p:txBody>
          <a:bodyPr rIns="0" anchor="ctr" anchorCtr="0">
            <a:noAutofit/>
          </a:bodyPr>
          <a:lstStyle>
            <a:lvl1pPr algn="r">
              <a:defRPr lang="en-US" sz="8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r"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Insert Image Credit Here</a:t>
            </a:r>
          </a:p>
        </p:txBody>
      </p:sp>
      <p:sp>
        <p:nvSpPr>
          <p:cNvPr id="21" name="Slide Number Placeholder 5">
            <a:extLst>
              <a:ext uri="{FF2B5EF4-FFF2-40B4-BE49-F238E27FC236}">
                <a16:creationId xmlns:a16="http://schemas.microsoft.com/office/drawing/2014/main" id="{0616356B-CC93-4F4E-B595-6EA3C0D2625B}"/>
              </a:ext>
            </a:extLst>
          </p:cNvPr>
          <p:cNvSpPr>
            <a:spLocks noGrp="1"/>
          </p:cNvSpPr>
          <p:nvPr>
            <p:ph type="sldNum" sz="quarter" idx="10"/>
          </p:nvPr>
        </p:nvSpPr>
        <p:spPr>
          <a:xfrm>
            <a:off x="11501883" y="6673531"/>
            <a:ext cx="474453" cy="161396"/>
          </a:xfr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3279014043"/>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4" pos="5376">
          <p15:clr>
            <a:srgbClr val="FBAE40"/>
          </p15:clr>
        </p15:guide>
        <p15:guide id="5" pos="515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_PLUS_CONTENT PLACEHOLDER">
    <p:spTree>
      <p:nvGrpSpPr>
        <p:cNvPr id="1" name=""/>
        <p:cNvGrpSpPr/>
        <p:nvPr/>
      </p:nvGrpSpPr>
      <p:grpSpPr>
        <a:xfrm>
          <a:off x="0" y="0"/>
          <a:ext cx="0" cy="0"/>
          <a:chOff x="0" y="0"/>
          <a:chExt cx="0" cy="0"/>
        </a:xfrm>
      </p:grpSpPr>
      <p:sp>
        <p:nvSpPr>
          <p:cNvPr id="28" name="Slide Title 1">
            <a:extLst>
              <a:ext uri="{FF2B5EF4-FFF2-40B4-BE49-F238E27FC236}">
                <a16:creationId xmlns:a16="http://schemas.microsoft.com/office/drawing/2014/main" id="{38A07930-AB41-4C2A-B51A-FE9D9CCD490E}"/>
              </a:ext>
            </a:extLst>
          </p:cNvPr>
          <p:cNvSpPr>
            <a:spLocks noGrp="1"/>
          </p:cNvSpPr>
          <p:nvPr>
            <p:ph type="title" hasCustomPrompt="1"/>
          </p:nvPr>
        </p:nvSpPr>
        <p:spPr>
          <a:xfrm>
            <a:off x="456000" y="198000"/>
            <a:ext cx="11280000" cy="810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en-US" sz="4000" dirty="0">
                <a:solidFill>
                  <a:srgbClr val="B40000"/>
                </a:solidFill>
              </a:defRPr>
            </a:lvl1pPr>
          </a:lstStyle>
          <a:p>
            <a:pPr lvl="0" algn="ctr"/>
            <a:r>
              <a:rPr lang="en-US" dirty="0"/>
              <a:t>Slide Title</a:t>
            </a:r>
          </a:p>
        </p:txBody>
      </p:sp>
      <p:sp>
        <p:nvSpPr>
          <p:cNvPr id="29" name="Content Placeholder 2">
            <a:extLst>
              <a:ext uri="{FF2B5EF4-FFF2-40B4-BE49-F238E27FC236}">
                <a16:creationId xmlns:a16="http://schemas.microsoft.com/office/drawing/2014/main" id="{A9714154-AF96-4E41-9C12-92237B79035D}"/>
              </a:ext>
            </a:extLst>
          </p:cNvPr>
          <p:cNvSpPr>
            <a:spLocks noGrp="1"/>
          </p:cNvSpPr>
          <p:nvPr>
            <p:ph sz="quarter" idx="11" hasCustomPrompt="1"/>
          </p:nvPr>
        </p:nvSpPr>
        <p:spPr>
          <a:xfrm>
            <a:off x="456000" y="1216387"/>
            <a:ext cx="11280000" cy="558800"/>
          </a:xfrm>
        </p:spPr>
        <p:txBody>
          <a:bodyPr>
            <a:noAutofit/>
          </a:bodyPr>
          <a:lstStyle>
            <a:lvl1pPr>
              <a:defRPr sz="3200">
                <a:latin typeface="Times New Roman" panose="02020603050405020304" pitchFamily="18" charset="0"/>
                <a:cs typeface="Times New Roman" panose="02020603050405020304" pitchFamily="18" charset="0"/>
              </a:defRPr>
            </a:lvl1pPr>
            <a:lvl2pPr>
              <a:defRPr sz="3200">
                <a:latin typeface="Calibri (Body)"/>
              </a:defRPr>
            </a:lvl2pPr>
            <a:lvl3pPr>
              <a:defRPr sz="3200">
                <a:latin typeface="Calibri (Body)"/>
              </a:defRPr>
            </a:lvl3pPr>
            <a:lvl4pPr>
              <a:defRPr sz="3200">
                <a:latin typeface="Calibri (Body)"/>
              </a:defRPr>
            </a:lvl4pPr>
            <a:lvl5pPr>
              <a:defRPr sz="3200">
                <a:latin typeface="Calibri (Body)"/>
              </a:defRPr>
            </a:lvl5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a:t>
            </a:r>
          </a:p>
        </p:txBody>
      </p:sp>
      <p:sp>
        <p:nvSpPr>
          <p:cNvPr id="30" name="Content Placeholder 3">
            <a:extLst>
              <a:ext uri="{FF2B5EF4-FFF2-40B4-BE49-F238E27FC236}">
                <a16:creationId xmlns:a16="http://schemas.microsoft.com/office/drawing/2014/main" id="{5E76B15F-F418-437A-9667-808069D61A22}"/>
              </a:ext>
            </a:extLst>
          </p:cNvPr>
          <p:cNvSpPr>
            <a:spLocks noGrp="1"/>
          </p:cNvSpPr>
          <p:nvPr>
            <p:ph sz="quarter" idx="12" hasCustomPrompt="1"/>
          </p:nvPr>
        </p:nvSpPr>
        <p:spPr>
          <a:xfrm>
            <a:off x="456000" y="1960391"/>
            <a:ext cx="11280000" cy="558801"/>
          </a:xfrm>
        </p:spPr>
        <p:txBody>
          <a:bodyPr>
            <a:normAutofit/>
          </a:bodyPr>
          <a:lstStyle>
            <a:lvl1pPr>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2</a:t>
            </a:r>
          </a:p>
        </p:txBody>
      </p:sp>
      <p:sp>
        <p:nvSpPr>
          <p:cNvPr id="31" name="Content Placeholder 4">
            <a:extLst>
              <a:ext uri="{FF2B5EF4-FFF2-40B4-BE49-F238E27FC236}">
                <a16:creationId xmlns:a16="http://schemas.microsoft.com/office/drawing/2014/main" id="{FE5659B1-C523-48B0-8F94-C14174EA72E4}"/>
              </a:ext>
            </a:extLst>
          </p:cNvPr>
          <p:cNvSpPr>
            <a:spLocks noGrp="1"/>
          </p:cNvSpPr>
          <p:nvPr>
            <p:ph sz="quarter" idx="13" hasCustomPrompt="1"/>
          </p:nvPr>
        </p:nvSpPr>
        <p:spPr>
          <a:xfrm>
            <a:off x="456000" y="2675182"/>
            <a:ext cx="1128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3</a:t>
            </a:r>
          </a:p>
        </p:txBody>
      </p:sp>
      <p:sp>
        <p:nvSpPr>
          <p:cNvPr id="32" name="Content Placeholder 5">
            <a:extLst>
              <a:ext uri="{FF2B5EF4-FFF2-40B4-BE49-F238E27FC236}">
                <a16:creationId xmlns:a16="http://schemas.microsoft.com/office/drawing/2014/main" id="{3EFBD9E4-1992-4FF6-8639-498C6A828CD6}"/>
              </a:ext>
            </a:extLst>
          </p:cNvPr>
          <p:cNvSpPr>
            <a:spLocks noGrp="1"/>
          </p:cNvSpPr>
          <p:nvPr>
            <p:ph sz="quarter" idx="14" hasCustomPrompt="1"/>
          </p:nvPr>
        </p:nvSpPr>
        <p:spPr>
          <a:xfrm>
            <a:off x="456000" y="3389974"/>
            <a:ext cx="1128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4</a:t>
            </a:r>
          </a:p>
        </p:txBody>
      </p:sp>
      <p:sp>
        <p:nvSpPr>
          <p:cNvPr id="33" name="Content Placeholder 6">
            <a:extLst>
              <a:ext uri="{FF2B5EF4-FFF2-40B4-BE49-F238E27FC236}">
                <a16:creationId xmlns:a16="http://schemas.microsoft.com/office/drawing/2014/main" id="{7B38EE77-54FE-4BAF-8298-4A674CBF28DB}"/>
              </a:ext>
            </a:extLst>
          </p:cNvPr>
          <p:cNvSpPr>
            <a:spLocks noGrp="1"/>
          </p:cNvSpPr>
          <p:nvPr>
            <p:ph sz="quarter" idx="15" hasCustomPrompt="1"/>
          </p:nvPr>
        </p:nvSpPr>
        <p:spPr>
          <a:xfrm>
            <a:off x="456000" y="4077050"/>
            <a:ext cx="1128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5</a:t>
            </a:r>
          </a:p>
        </p:txBody>
      </p:sp>
      <p:sp>
        <p:nvSpPr>
          <p:cNvPr id="34" name="Content Placeholder 7">
            <a:extLst>
              <a:ext uri="{FF2B5EF4-FFF2-40B4-BE49-F238E27FC236}">
                <a16:creationId xmlns:a16="http://schemas.microsoft.com/office/drawing/2014/main" id="{4DCD4EF9-45E3-4449-8C53-F5BA2B33D0E1}"/>
              </a:ext>
            </a:extLst>
          </p:cNvPr>
          <p:cNvSpPr>
            <a:spLocks noGrp="1"/>
          </p:cNvSpPr>
          <p:nvPr>
            <p:ph sz="quarter" idx="16" hasCustomPrompt="1"/>
          </p:nvPr>
        </p:nvSpPr>
        <p:spPr>
          <a:xfrm>
            <a:off x="456000" y="4724401"/>
            <a:ext cx="11280000" cy="558801"/>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6</a:t>
            </a:r>
          </a:p>
        </p:txBody>
      </p:sp>
      <p:sp>
        <p:nvSpPr>
          <p:cNvPr id="35" name="Content Placeholder 8">
            <a:extLst>
              <a:ext uri="{FF2B5EF4-FFF2-40B4-BE49-F238E27FC236}">
                <a16:creationId xmlns:a16="http://schemas.microsoft.com/office/drawing/2014/main" id="{339D8DFC-B6FA-47FD-8F4B-D342238E57DF}"/>
              </a:ext>
            </a:extLst>
          </p:cNvPr>
          <p:cNvSpPr>
            <a:spLocks noGrp="1"/>
          </p:cNvSpPr>
          <p:nvPr>
            <p:ph sz="quarter" idx="17" hasCustomPrompt="1"/>
          </p:nvPr>
        </p:nvSpPr>
        <p:spPr>
          <a:xfrm>
            <a:off x="456000" y="5435078"/>
            <a:ext cx="11280000" cy="568325"/>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7</a:t>
            </a:r>
          </a:p>
        </p:txBody>
      </p:sp>
      <p:sp>
        <p:nvSpPr>
          <p:cNvPr id="36" name="Appendix Link 9">
            <a:extLst>
              <a:ext uri="{FF2B5EF4-FFF2-40B4-BE49-F238E27FC236}">
                <a16:creationId xmlns:a16="http://schemas.microsoft.com/office/drawing/2014/main" id="{0AE673C8-F070-4FDB-A9F0-02EF7077683F}"/>
              </a:ext>
            </a:extLst>
          </p:cNvPr>
          <p:cNvSpPr>
            <a:spLocks noGrp="1"/>
          </p:cNvSpPr>
          <p:nvPr>
            <p:ph type="body" sz="quarter" idx="18" hasCustomPrompt="1"/>
          </p:nvPr>
        </p:nvSpPr>
        <p:spPr>
          <a:xfrm>
            <a:off x="4656000" y="6352401"/>
            <a:ext cx="3206400" cy="190800"/>
          </a:xfrm>
        </p:spPr>
        <p:txBody>
          <a:bodyPr anchor="ctr">
            <a:normAutofit/>
          </a:bodyPr>
          <a:lstStyle>
            <a:lvl1pPr algn="ctr">
              <a:defRPr sz="900">
                <a:latin typeface="Times New Roman" panose="02020603050405020304" pitchFamily="18" charset="0"/>
                <a:cs typeface="Times New Roman" panose="02020603050405020304" pitchFamily="18" charset="0"/>
              </a:defRPr>
            </a:lvl1pPr>
          </a:lstStyle>
          <a:p>
            <a:pPr lvl="0"/>
            <a:r>
              <a:rPr lang="en-US" dirty="0"/>
              <a:t>Add text alternative link, if needed.</a:t>
            </a:r>
          </a:p>
        </p:txBody>
      </p:sp>
      <p:sp>
        <p:nvSpPr>
          <p:cNvPr id="37" name="Image Credit 10">
            <a:extLst>
              <a:ext uri="{FF2B5EF4-FFF2-40B4-BE49-F238E27FC236}">
                <a16:creationId xmlns:a16="http://schemas.microsoft.com/office/drawing/2014/main" id="{56933D97-ADC9-4BDA-81B1-AC8D9F532812}"/>
              </a:ext>
            </a:extLst>
          </p:cNvPr>
          <p:cNvSpPr>
            <a:spLocks noGrp="1"/>
          </p:cNvSpPr>
          <p:nvPr>
            <p:ph type="body" sz="quarter" idx="19" hasCustomPrompt="1"/>
          </p:nvPr>
        </p:nvSpPr>
        <p:spPr>
          <a:xfrm>
            <a:off x="2123425" y="6673501"/>
            <a:ext cx="9243483" cy="184469"/>
          </a:xfrm>
        </p:spPr>
        <p:txBody>
          <a:bodyPr rIns="0" anchor="ctr" anchorCtr="0">
            <a:noAutofit/>
          </a:bodyPr>
          <a:lstStyle>
            <a:lvl1pPr algn="r">
              <a:defRPr lang="en-US" sz="8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r"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Insert Image Credit Here</a:t>
            </a:r>
          </a:p>
        </p:txBody>
      </p:sp>
      <p:sp>
        <p:nvSpPr>
          <p:cNvPr id="38" name="Slide Number Placeholder 11">
            <a:extLst>
              <a:ext uri="{FF2B5EF4-FFF2-40B4-BE49-F238E27FC236}">
                <a16:creationId xmlns:a16="http://schemas.microsoft.com/office/drawing/2014/main" id="{77E6A768-18A5-4407-9CEE-90462E70A4F4}"/>
              </a:ext>
            </a:extLst>
          </p:cNvPr>
          <p:cNvSpPr>
            <a:spLocks noGrp="1"/>
          </p:cNvSpPr>
          <p:nvPr>
            <p:ph type="sldNum" sz="quarter" idx="10"/>
          </p:nvPr>
        </p:nvSpPr>
        <p:spPr>
          <a:xfrm>
            <a:off x="11501883" y="6681998"/>
            <a:ext cx="474453" cy="161396"/>
          </a:xfrm>
        </p:spPr>
        <p:txBody>
          <a:bodyPr/>
          <a:lstStyle>
            <a:lvl1pPr>
              <a:defRPr>
                <a:latin typeface="Times New Roman" panose="02020603050405020304" pitchFamily="18" charset="0"/>
                <a:cs typeface="Times New Roman" panose="02020603050405020304" pitchFamily="18" charset="0"/>
              </a:defRPr>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4177728678"/>
      </p:ext>
    </p:extLst>
  </p:cSld>
  <p:clrMapOvr>
    <a:masterClrMapping/>
  </p:clrMapOvr>
  <p:extLst>
    <p:ext uri="{DCECCB84-F9BA-43D5-87BE-67443E8EF086}">
      <p15:sldGuideLst xmlns:p15="http://schemas.microsoft.com/office/powerpoint/2012/main">
        <p15:guide id="1" pos="3840">
          <p15:clr>
            <a:srgbClr val="FBAE40"/>
          </p15:clr>
        </p15:guide>
        <p15:guide id="2" orient="horz" pos="360">
          <p15:clr>
            <a:srgbClr val="FBAE40"/>
          </p15:clr>
        </p15:guide>
        <p15:guide id="3" pos="352">
          <p15:clr>
            <a:srgbClr val="FBAE40"/>
          </p15:clr>
        </p15:guide>
        <p15:guide id="4"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RedBar-Title and Content">
    <p:spTree>
      <p:nvGrpSpPr>
        <p:cNvPr id="1" name=""/>
        <p:cNvGrpSpPr/>
        <p:nvPr/>
      </p:nvGrpSpPr>
      <p:grpSpPr>
        <a:xfrm>
          <a:off x="0" y="0"/>
          <a:ext cx="0" cy="0"/>
          <a:chOff x="0" y="0"/>
          <a:chExt cx="0" cy="0"/>
        </a:xfrm>
      </p:grpSpPr>
      <p:sp>
        <p:nvSpPr>
          <p:cNvPr id="31" name="Slide Title 1">
            <a:extLst>
              <a:ext uri="{FF2B5EF4-FFF2-40B4-BE49-F238E27FC236}">
                <a16:creationId xmlns:a16="http://schemas.microsoft.com/office/drawing/2014/main" id="{3D0D8C85-F56C-4538-B55D-157BD6D94C35}"/>
              </a:ext>
            </a:extLst>
          </p:cNvPr>
          <p:cNvSpPr>
            <a:spLocks noGrp="1"/>
          </p:cNvSpPr>
          <p:nvPr>
            <p:ph type="title" hasCustomPrompt="1"/>
          </p:nvPr>
        </p:nvSpPr>
        <p:spPr>
          <a:xfrm>
            <a:off x="456861" y="198000"/>
            <a:ext cx="11280000" cy="810000"/>
          </a:xfrm>
          <a:prstGeom prst="rect">
            <a:avLst/>
          </a:prstGeom>
        </p:spPr>
        <p:txBody>
          <a:bodyPr anchor="ctr"/>
          <a:lstStyle>
            <a:lvl1pPr algn="ctr">
              <a:defRPr sz="4000" b="1">
                <a:solidFill>
                  <a:srgbClr val="B40000"/>
                </a:solidFill>
                <a:latin typeface="Times New Roman" panose="02020603050405020304" pitchFamily="18" charset="0"/>
                <a:cs typeface="Times New Roman" panose="02020603050405020304" pitchFamily="18" charset="0"/>
              </a:defRPr>
            </a:lvl1pPr>
          </a:lstStyle>
          <a:p>
            <a:r>
              <a:rPr lang="en-US" dirty="0"/>
              <a:t>Slide Title</a:t>
            </a:r>
          </a:p>
        </p:txBody>
      </p:sp>
      <p:sp>
        <p:nvSpPr>
          <p:cNvPr id="32" name="Content Placeholder 2">
            <a:extLst>
              <a:ext uri="{FF2B5EF4-FFF2-40B4-BE49-F238E27FC236}">
                <a16:creationId xmlns:a16="http://schemas.microsoft.com/office/drawing/2014/main" id="{EEF80F99-A396-44B3-94AB-AEC6C593574D}"/>
              </a:ext>
            </a:extLst>
          </p:cNvPr>
          <p:cNvSpPr>
            <a:spLocks noGrp="1"/>
          </p:cNvSpPr>
          <p:nvPr>
            <p:ph idx="1" hasCustomPrompt="1"/>
          </p:nvPr>
        </p:nvSpPr>
        <p:spPr>
          <a:xfrm>
            <a:off x="456861" y="1295400"/>
            <a:ext cx="5433600" cy="4993200"/>
          </a:xfrm>
          <a:prstGeom prst="rect">
            <a:avLst/>
          </a:prstGeom>
        </p:spPr>
        <p:txBody>
          <a:bodyPr/>
          <a:lstStyle>
            <a:lvl1pPr marL="0" indent="0">
              <a:spcBef>
                <a:spcPts val="1200"/>
              </a:spcBef>
              <a:spcAft>
                <a:spcPts val="600"/>
              </a:spcAft>
              <a:buFont typeface="Arial" panose="020B0604020202020204" pitchFamily="34" charset="0"/>
              <a:buNone/>
              <a:defRPr sz="3200">
                <a:latin typeface="Times New Roman" panose="02020603050405020304" pitchFamily="18" charset="0"/>
                <a:cs typeface="Times New Roman" panose="02020603050405020304" pitchFamily="18" charset="0"/>
              </a:defRPr>
            </a:lvl1pPr>
            <a:lvl2pPr marL="457200" indent="-342900">
              <a:spcBef>
                <a:spcPts val="1200"/>
              </a:spcBef>
              <a:spcAft>
                <a:spcPts val="600"/>
              </a:spcAft>
              <a:buClr>
                <a:srgbClr val="9B3700"/>
              </a:buClr>
              <a:buFont typeface="Arial" panose="020B0604020202020204" pitchFamily="34" charset="0"/>
              <a:buChar char="•"/>
              <a:defRPr sz="2800">
                <a:latin typeface="Times New Roman" panose="02020603050405020304" pitchFamily="18" charset="0"/>
                <a:cs typeface="Times New Roman" panose="02020603050405020304" pitchFamily="18" charset="0"/>
              </a:defRPr>
            </a:lvl2pPr>
            <a:lvl3pPr marL="822960" indent="-274320">
              <a:spcBef>
                <a:spcPts val="1200"/>
              </a:spcBef>
              <a:spcAft>
                <a:spcPts val="600"/>
              </a:spcAft>
              <a:buClr>
                <a:srgbClr val="085367"/>
              </a:buClr>
              <a:buFont typeface="Arial" panose="020B0604020202020204" pitchFamily="34" charset="0"/>
              <a:buChar char="•"/>
              <a:defRPr sz="2400">
                <a:latin typeface="Times New Roman" panose="02020603050405020304" pitchFamily="18" charset="0"/>
                <a:cs typeface="Times New Roman" panose="02020603050405020304" pitchFamily="18"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Slide Content 1</a:t>
            </a:r>
          </a:p>
          <a:p>
            <a:pPr lvl="1"/>
            <a:r>
              <a:rPr lang="en-US" dirty="0"/>
              <a:t>Second level</a:t>
            </a:r>
          </a:p>
          <a:p>
            <a:pPr lvl="2"/>
            <a:r>
              <a:rPr lang="en-US" dirty="0"/>
              <a:t>Third level</a:t>
            </a:r>
          </a:p>
        </p:txBody>
      </p:sp>
      <p:sp>
        <p:nvSpPr>
          <p:cNvPr id="33" name="Content Placeholder 3">
            <a:extLst>
              <a:ext uri="{FF2B5EF4-FFF2-40B4-BE49-F238E27FC236}">
                <a16:creationId xmlns:a16="http://schemas.microsoft.com/office/drawing/2014/main" id="{BDB1F3D1-701A-43B1-8413-640C37A68857}"/>
              </a:ext>
            </a:extLst>
          </p:cNvPr>
          <p:cNvSpPr>
            <a:spLocks noGrp="1"/>
          </p:cNvSpPr>
          <p:nvPr>
            <p:ph idx="13" hasCustomPrompt="1"/>
          </p:nvPr>
        </p:nvSpPr>
        <p:spPr>
          <a:xfrm>
            <a:off x="6301539" y="1294675"/>
            <a:ext cx="5433600" cy="4993200"/>
          </a:xfrm>
          <a:prstGeom prst="rect">
            <a:avLst/>
          </a:prstGeom>
        </p:spPr>
        <p:txBody>
          <a:bodyPr/>
          <a:lstStyle>
            <a:lvl1pPr marL="0" indent="0">
              <a:spcBef>
                <a:spcPts val="1200"/>
              </a:spcBef>
              <a:spcAft>
                <a:spcPts val="600"/>
              </a:spcAft>
              <a:buFont typeface="Arial" panose="020B0604020202020204" pitchFamily="34" charset="0"/>
              <a:buNone/>
              <a:defRPr sz="3200">
                <a:latin typeface="Times New Roman" panose="02020603050405020304" pitchFamily="18" charset="0"/>
                <a:cs typeface="Times New Roman" panose="02020603050405020304" pitchFamily="18" charset="0"/>
              </a:defRPr>
            </a:lvl1pPr>
            <a:lvl2pPr marL="457200" indent="-342900">
              <a:spcBef>
                <a:spcPts val="1200"/>
              </a:spcBef>
              <a:spcAft>
                <a:spcPts val="600"/>
              </a:spcAft>
              <a:buClr>
                <a:srgbClr val="9B3700"/>
              </a:buClr>
              <a:buFont typeface="Arial" panose="020B0604020202020204" pitchFamily="34" charset="0"/>
              <a:buChar char="•"/>
              <a:defRPr sz="2800">
                <a:latin typeface="Times New Roman" panose="02020603050405020304" pitchFamily="18" charset="0"/>
                <a:cs typeface="Times New Roman" panose="02020603050405020304" pitchFamily="18" charset="0"/>
              </a:defRPr>
            </a:lvl2pPr>
            <a:lvl3pPr marL="822960" indent="-274320">
              <a:spcBef>
                <a:spcPts val="1200"/>
              </a:spcBef>
              <a:spcAft>
                <a:spcPts val="600"/>
              </a:spcAft>
              <a:buClr>
                <a:srgbClr val="085367"/>
              </a:buClr>
              <a:buFont typeface="Arial" panose="020B0604020202020204" pitchFamily="34" charset="0"/>
              <a:buChar char="•"/>
              <a:defRPr sz="2400">
                <a:latin typeface="Times New Roman" panose="02020603050405020304" pitchFamily="18" charset="0"/>
                <a:cs typeface="Times New Roman" panose="02020603050405020304" pitchFamily="18"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Slide Content 2</a:t>
            </a:r>
          </a:p>
          <a:p>
            <a:pPr lvl="1"/>
            <a:r>
              <a:rPr lang="en-US" dirty="0"/>
              <a:t>Second level</a:t>
            </a:r>
          </a:p>
          <a:p>
            <a:pPr lvl="2"/>
            <a:r>
              <a:rPr lang="en-US" dirty="0"/>
              <a:t>Third level</a:t>
            </a:r>
          </a:p>
        </p:txBody>
      </p:sp>
      <p:sp>
        <p:nvSpPr>
          <p:cNvPr id="8" name="Appendix Link 4">
            <a:extLst>
              <a:ext uri="{FF2B5EF4-FFF2-40B4-BE49-F238E27FC236}">
                <a16:creationId xmlns:a16="http://schemas.microsoft.com/office/drawing/2014/main" id="{DA4F43A4-A316-4D55-A9CB-61C12A0D1EAB}"/>
              </a:ext>
            </a:extLst>
          </p:cNvPr>
          <p:cNvSpPr>
            <a:spLocks noGrp="1"/>
          </p:cNvSpPr>
          <p:nvPr>
            <p:ph sz="quarter" idx="20" hasCustomPrompt="1"/>
          </p:nvPr>
        </p:nvSpPr>
        <p:spPr>
          <a:xfrm>
            <a:off x="4492800" y="6325200"/>
            <a:ext cx="3206400" cy="190800"/>
          </a:xfrm>
        </p:spPr>
        <p:txBody>
          <a:bodyPr>
            <a:noAutofit/>
          </a:bodyPr>
          <a:lstStyle>
            <a:lvl1pPr algn="ctr">
              <a:defRPr sz="900"/>
            </a:lvl1pPr>
          </a:lstStyle>
          <a:p>
            <a:pPr lvl="0"/>
            <a:r>
              <a:rPr lang="en-US" dirty="0"/>
              <a:t>Add text alternative link, if needed.</a:t>
            </a:r>
          </a:p>
        </p:txBody>
      </p:sp>
      <p:sp>
        <p:nvSpPr>
          <p:cNvPr id="3" name="Image Credit 5">
            <a:extLst>
              <a:ext uri="{FF2B5EF4-FFF2-40B4-BE49-F238E27FC236}">
                <a16:creationId xmlns:a16="http://schemas.microsoft.com/office/drawing/2014/main" id="{FC4BA145-4152-484C-BBD5-C60A9D8045EB}"/>
              </a:ext>
            </a:extLst>
          </p:cNvPr>
          <p:cNvSpPr>
            <a:spLocks noGrp="1"/>
          </p:cNvSpPr>
          <p:nvPr>
            <p:ph type="body" sz="quarter" idx="21" hasCustomPrompt="1"/>
          </p:nvPr>
        </p:nvSpPr>
        <p:spPr>
          <a:xfrm>
            <a:off x="2123017" y="6686746"/>
            <a:ext cx="9243483" cy="161396"/>
          </a:xfrm>
        </p:spPr>
        <p:txBody>
          <a:bodyPr/>
          <a:lstStyle>
            <a:lvl1pPr>
              <a:defRPr sz="800"/>
            </a:lvl1pPr>
          </a:lstStyle>
          <a:p>
            <a:pPr marL="0" marR="0" lvl="0" indent="0" algn="r"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Insert Image Credit Here</a:t>
            </a:r>
          </a:p>
        </p:txBody>
      </p:sp>
      <p:sp>
        <p:nvSpPr>
          <p:cNvPr id="12" name="Slide Number Placeholder 6">
            <a:extLst>
              <a:ext uri="{FF2B5EF4-FFF2-40B4-BE49-F238E27FC236}">
                <a16:creationId xmlns:a16="http://schemas.microsoft.com/office/drawing/2014/main" id="{56E8E6CA-4930-40B6-B110-A411FF979431}"/>
              </a:ext>
            </a:extLst>
          </p:cNvPr>
          <p:cNvSpPr>
            <a:spLocks noGrp="1"/>
          </p:cNvSpPr>
          <p:nvPr>
            <p:ph type="sldNum" sz="quarter" idx="10"/>
          </p:nvPr>
        </p:nvSpPr>
        <p:spPr>
          <a:xfrm>
            <a:off x="11501883" y="6673531"/>
            <a:ext cx="474453" cy="161396"/>
          </a:xfr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334534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_PLUS_CONTENT PLACEHOLDER">
    <p:spTree>
      <p:nvGrpSpPr>
        <p:cNvPr id="1" name=""/>
        <p:cNvGrpSpPr/>
        <p:nvPr/>
      </p:nvGrpSpPr>
      <p:grpSpPr>
        <a:xfrm>
          <a:off x="0" y="0"/>
          <a:ext cx="0" cy="0"/>
          <a:chOff x="0" y="0"/>
          <a:chExt cx="0" cy="0"/>
        </a:xfrm>
      </p:grpSpPr>
      <p:sp>
        <p:nvSpPr>
          <p:cNvPr id="28" name="Slide Title 1">
            <a:extLst>
              <a:ext uri="{FF2B5EF4-FFF2-40B4-BE49-F238E27FC236}">
                <a16:creationId xmlns:a16="http://schemas.microsoft.com/office/drawing/2014/main" id="{38A07930-AB41-4C2A-B51A-FE9D9CCD490E}"/>
              </a:ext>
            </a:extLst>
          </p:cNvPr>
          <p:cNvSpPr>
            <a:spLocks noGrp="1"/>
          </p:cNvSpPr>
          <p:nvPr>
            <p:ph type="title" hasCustomPrompt="1"/>
          </p:nvPr>
        </p:nvSpPr>
        <p:spPr>
          <a:xfrm>
            <a:off x="456000" y="198000"/>
            <a:ext cx="11280000" cy="810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en-US" sz="4000" dirty="0">
                <a:solidFill>
                  <a:srgbClr val="B40000"/>
                </a:solidFill>
              </a:defRPr>
            </a:lvl1pPr>
          </a:lstStyle>
          <a:p>
            <a:pPr lvl="0" algn="ctr"/>
            <a:r>
              <a:rPr lang="en-US" dirty="0"/>
              <a:t>Slide Title</a:t>
            </a:r>
          </a:p>
        </p:txBody>
      </p:sp>
      <p:sp>
        <p:nvSpPr>
          <p:cNvPr id="29" name="Content Placeholder 2">
            <a:extLst>
              <a:ext uri="{FF2B5EF4-FFF2-40B4-BE49-F238E27FC236}">
                <a16:creationId xmlns:a16="http://schemas.microsoft.com/office/drawing/2014/main" id="{A9714154-AF96-4E41-9C12-92237B79035D}"/>
              </a:ext>
            </a:extLst>
          </p:cNvPr>
          <p:cNvSpPr>
            <a:spLocks noGrp="1"/>
          </p:cNvSpPr>
          <p:nvPr>
            <p:ph sz="quarter" idx="11" hasCustomPrompt="1"/>
          </p:nvPr>
        </p:nvSpPr>
        <p:spPr>
          <a:xfrm>
            <a:off x="454949" y="1216387"/>
            <a:ext cx="2640000" cy="558800"/>
          </a:xfrm>
        </p:spPr>
        <p:txBody>
          <a:bodyPr>
            <a:noAutofit/>
          </a:bodyPr>
          <a:lstStyle>
            <a:lvl1pPr>
              <a:defRPr sz="3200">
                <a:latin typeface="Times New Roman" panose="02020603050405020304" pitchFamily="18" charset="0"/>
                <a:cs typeface="Times New Roman" panose="02020603050405020304" pitchFamily="18" charset="0"/>
              </a:defRPr>
            </a:lvl1pPr>
            <a:lvl2pPr>
              <a:defRPr sz="3200">
                <a:latin typeface="Calibri (Body)"/>
              </a:defRPr>
            </a:lvl2pPr>
            <a:lvl3pPr>
              <a:defRPr sz="3200">
                <a:latin typeface="Calibri (Body)"/>
              </a:defRPr>
            </a:lvl3pPr>
            <a:lvl4pPr>
              <a:defRPr sz="3200">
                <a:latin typeface="Calibri (Body)"/>
              </a:defRPr>
            </a:lvl4pPr>
            <a:lvl5pPr>
              <a:defRPr sz="3200">
                <a:latin typeface="Calibri (Body)"/>
              </a:defRPr>
            </a:lvl5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a:t>
            </a:r>
          </a:p>
        </p:txBody>
      </p:sp>
      <p:sp>
        <p:nvSpPr>
          <p:cNvPr id="30" name="Content Placeholder 3">
            <a:extLst>
              <a:ext uri="{FF2B5EF4-FFF2-40B4-BE49-F238E27FC236}">
                <a16:creationId xmlns:a16="http://schemas.microsoft.com/office/drawing/2014/main" id="{5E76B15F-F418-437A-9667-808069D61A22}"/>
              </a:ext>
            </a:extLst>
          </p:cNvPr>
          <p:cNvSpPr>
            <a:spLocks noGrp="1"/>
          </p:cNvSpPr>
          <p:nvPr>
            <p:ph sz="quarter" idx="12" hasCustomPrompt="1"/>
          </p:nvPr>
        </p:nvSpPr>
        <p:spPr>
          <a:xfrm>
            <a:off x="3336000" y="1225430"/>
            <a:ext cx="2640000" cy="558801"/>
          </a:xfrm>
        </p:spPr>
        <p:txBody>
          <a:bodyPr>
            <a:normAutofit/>
          </a:bodyPr>
          <a:lstStyle>
            <a:lvl1pPr>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2</a:t>
            </a:r>
          </a:p>
        </p:txBody>
      </p:sp>
      <p:sp>
        <p:nvSpPr>
          <p:cNvPr id="31" name="Content Placeholder 4">
            <a:extLst>
              <a:ext uri="{FF2B5EF4-FFF2-40B4-BE49-F238E27FC236}">
                <a16:creationId xmlns:a16="http://schemas.microsoft.com/office/drawing/2014/main" id="{FE5659B1-C523-48B0-8F94-C14174EA72E4}"/>
              </a:ext>
            </a:extLst>
          </p:cNvPr>
          <p:cNvSpPr>
            <a:spLocks noGrp="1"/>
          </p:cNvSpPr>
          <p:nvPr>
            <p:ph sz="quarter" idx="13" hasCustomPrompt="1"/>
          </p:nvPr>
        </p:nvSpPr>
        <p:spPr>
          <a:xfrm>
            <a:off x="454949" y="1958311"/>
            <a:ext cx="264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3</a:t>
            </a:r>
          </a:p>
        </p:txBody>
      </p:sp>
      <p:sp>
        <p:nvSpPr>
          <p:cNvPr id="32" name="Content Placeholder 5">
            <a:extLst>
              <a:ext uri="{FF2B5EF4-FFF2-40B4-BE49-F238E27FC236}">
                <a16:creationId xmlns:a16="http://schemas.microsoft.com/office/drawing/2014/main" id="{3EFBD9E4-1992-4FF6-8639-498C6A828CD6}"/>
              </a:ext>
            </a:extLst>
          </p:cNvPr>
          <p:cNvSpPr>
            <a:spLocks noGrp="1"/>
          </p:cNvSpPr>
          <p:nvPr>
            <p:ph sz="quarter" idx="14" hasCustomPrompt="1"/>
          </p:nvPr>
        </p:nvSpPr>
        <p:spPr>
          <a:xfrm>
            <a:off x="3336000" y="1963488"/>
            <a:ext cx="264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4</a:t>
            </a:r>
          </a:p>
        </p:txBody>
      </p:sp>
      <p:sp>
        <p:nvSpPr>
          <p:cNvPr id="33" name="Content Placeholder 6">
            <a:extLst>
              <a:ext uri="{FF2B5EF4-FFF2-40B4-BE49-F238E27FC236}">
                <a16:creationId xmlns:a16="http://schemas.microsoft.com/office/drawing/2014/main" id="{7B38EE77-54FE-4BAF-8298-4A674CBF28DB}"/>
              </a:ext>
            </a:extLst>
          </p:cNvPr>
          <p:cNvSpPr>
            <a:spLocks noGrp="1"/>
          </p:cNvSpPr>
          <p:nvPr>
            <p:ph sz="quarter" idx="15" hasCustomPrompt="1"/>
          </p:nvPr>
        </p:nvSpPr>
        <p:spPr>
          <a:xfrm>
            <a:off x="454949" y="2700235"/>
            <a:ext cx="264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5</a:t>
            </a:r>
          </a:p>
        </p:txBody>
      </p:sp>
      <p:sp>
        <p:nvSpPr>
          <p:cNvPr id="34" name="Content Placeholder 7">
            <a:extLst>
              <a:ext uri="{FF2B5EF4-FFF2-40B4-BE49-F238E27FC236}">
                <a16:creationId xmlns:a16="http://schemas.microsoft.com/office/drawing/2014/main" id="{4DCD4EF9-45E3-4449-8C53-F5BA2B33D0E1}"/>
              </a:ext>
            </a:extLst>
          </p:cNvPr>
          <p:cNvSpPr>
            <a:spLocks noGrp="1"/>
          </p:cNvSpPr>
          <p:nvPr>
            <p:ph sz="quarter" idx="16" hasCustomPrompt="1"/>
          </p:nvPr>
        </p:nvSpPr>
        <p:spPr>
          <a:xfrm>
            <a:off x="3336000" y="2701547"/>
            <a:ext cx="2640000" cy="558801"/>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6</a:t>
            </a:r>
          </a:p>
        </p:txBody>
      </p:sp>
      <p:sp>
        <p:nvSpPr>
          <p:cNvPr id="35" name="Content Placeholder 8">
            <a:extLst>
              <a:ext uri="{FF2B5EF4-FFF2-40B4-BE49-F238E27FC236}">
                <a16:creationId xmlns:a16="http://schemas.microsoft.com/office/drawing/2014/main" id="{339D8DFC-B6FA-47FD-8F4B-D342238E57DF}"/>
              </a:ext>
            </a:extLst>
          </p:cNvPr>
          <p:cNvSpPr>
            <a:spLocks noGrp="1"/>
          </p:cNvSpPr>
          <p:nvPr>
            <p:ph sz="quarter" idx="17" hasCustomPrompt="1"/>
          </p:nvPr>
        </p:nvSpPr>
        <p:spPr>
          <a:xfrm>
            <a:off x="454949" y="3442159"/>
            <a:ext cx="2640000" cy="568325"/>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7</a:t>
            </a:r>
          </a:p>
        </p:txBody>
      </p:sp>
      <p:sp>
        <p:nvSpPr>
          <p:cNvPr id="21" name="Content Placeholder 2">
            <a:extLst>
              <a:ext uri="{FF2B5EF4-FFF2-40B4-BE49-F238E27FC236}">
                <a16:creationId xmlns:a16="http://schemas.microsoft.com/office/drawing/2014/main" id="{81945F56-391C-411F-BBB8-351E6045D4DF}"/>
              </a:ext>
            </a:extLst>
          </p:cNvPr>
          <p:cNvSpPr>
            <a:spLocks noGrp="1"/>
          </p:cNvSpPr>
          <p:nvPr>
            <p:ph sz="quarter" idx="20" hasCustomPrompt="1"/>
          </p:nvPr>
        </p:nvSpPr>
        <p:spPr>
          <a:xfrm>
            <a:off x="3336000" y="3439605"/>
            <a:ext cx="2640000" cy="558800"/>
          </a:xfrm>
        </p:spPr>
        <p:txBody>
          <a:bodyPr>
            <a:noAutofit/>
          </a:bodyPr>
          <a:lstStyle>
            <a:lvl1pPr>
              <a:defRPr sz="3200">
                <a:latin typeface="Times New Roman" panose="02020603050405020304" pitchFamily="18" charset="0"/>
                <a:cs typeface="Times New Roman" panose="02020603050405020304" pitchFamily="18" charset="0"/>
              </a:defRPr>
            </a:lvl1pPr>
            <a:lvl2pPr>
              <a:defRPr sz="3200">
                <a:latin typeface="Calibri (Body)"/>
              </a:defRPr>
            </a:lvl2pPr>
            <a:lvl3pPr>
              <a:defRPr sz="3200">
                <a:latin typeface="Calibri (Body)"/>
              </a:defRPr>
            </a:lvl3pPr>
            <a:lvl4pPr>
              <a:defRPr sz="3200">
                <a:latin typeface="Calibri (Body)"/>
              </a:defRPr>
            </a:lvl4pPr>
            <a:lvl5pPr>
              <a:defRPr sz="3200">
                <a:latin typeface="Calibri (Body)"/>
              </a:defRPr>
            </a:lvl5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8</a:t>
            </a:r>
          </a:p>
        </p:txBody>
      </p:sp>
      <p:sp>
        <p:nvSpPr>
          <p:cNvPr id="22" name="Content Placeholder 3">
            <a:extLst>
              <a:ext uri="{FF2B5EF4-FFF2-40B4-BE49-F238E27FC236}">
                <a16:creationId xmlns:a16="http://schemas.microsoft.com/office/drawing/2014/main" id="{35491C07-975F-40D6-865C-ECAE6000E8AA}"/>
              </a:ext>
            </a:extLst>
          </p:cNvPr>
          <p:cNvSpPr>
            <a:spLocks noGrp="1"/>
          </p:cNvSpPr>
          <p:nvPr>
            <p:ph sz="quarter" idx="21" hasCustomPrompt="1"/>
          </p:nvPr>
        </p:nvSpPr>
        <p:spPr>
          <a:xfrm>
            <a:off x="454949" y="4193609"/>
            <a:ext cx="2640000" cy="558801"/>
          </a:xfrm>
        </p:spPr>
        <p:txBody>
          <a:bodyPr>
            <a:normAutofit/>
          </a:bodyPr>
          <a:lstStyle>
            <a:lvl1pPr>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9</a:t>
            </a:r>
          </a:p>
        </p:txBody>
      </p:sp>
      <p:sp>
        <p:nvSpPr>
          <p:cNvPr id="23" name="Content Placeholder 4">
            <a:extLst>
              <a:ext uri="{FF2B5EF4-FFF2-40B4-BE49-F238E27FC236}">
                <a16:creationId xmlns:a16="http://schemas.microsoft.com/office/drawing/2014/main" id="{B03B7551-62A7-4BE4-B68F-47AC69107625}"/>
              </a:ext>
            </a:extLst>
          </p:cNvPr>
          <p:cNvSpPr>
            <a:spLocks noGrp="1"/>
          </p:cNvSpPr>
          <p:nvPr>
            <p:ph sz="quarter" idx="22" hasCustomPrompt="1"/>
          </p:nvPr>
        </p:nvSpPr>
        <p:spPr>
          <a:xfrm>
            <a:off x="3336000" y="4177663"/>
            <a:ext cx="264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10</a:t>
            </a:r>
          </a:p>
        </p:txBody>
      </p:sp>
      <p:sp>
        <p:nvSpPr>
          <p:cNvPr id="24" name="Content Placeholder 5">
            <a:extLst>
              <a:ext uri="{FF2B5EF4-FFF2-40B4-BE49-F238E27FC236}">
                <a16:creationId xmlns:a16="http://schemas.microsoft.com/office/drawing/2014/main" id="{E79B03D2-4C98-489F-A11A-BE2CE647DE7E}"/>
              </a:ext>
            </a:extLst>
          </p:cNvPr>
          <p:cNvSpPr>
            <a:spLocks noGrp="1"/>
          </p:cNvSpPr>
          <p:nvPr>
            <p:ph sz="quarter" idx="23" hasCustomPrompt="1"/>
          </p:nvPr>
        </p:nvSpPr>
        <p:spPr>
          <a:xfrm>
            <a:off x="454949" y="4935533"/>
            <a:ext cx="264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11</a:t>
            </a:r>
          </a:p>
        </p:txBody>
      </p:sp>
      <p:sp>
        <p:nvSpPr>
          <p:cNvPr id="25" name="Content Placeholder 6">
            <a:extLst>
              <a:ext uri="{FF2B5EF4-FFF2-40B4-BE49-F238E27FC236}">
                <a16:creationId xmlns:a16="http://schemas.microsoft.com/office/drawing/2014/main" id="{83AAEB47-D6CA-4134-A52A-09FB17C51C76}"/>
              </a:ext>
            </a:extLst>
          </p:cNvPr>
          <p:cNvSpPr>
            <a:spLocks noGrp="1"/>
          </p:cNvSpPr>
          <p:nvPr>
            <p:ph sz="quarter" idx="24" hasCustomPrompt="1"/>
          </p:nvPr>
        </p:nvSpPr>
        <p:spPr>
          <a:xfrm>
            <a:off x="3336000" y="4915721"/>
            <a:ext cx="264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12</a:t>
            </a:r>
          </a:p>
        </p:txBody>
      </p:sp>
      <p:sp>
        <p:nvSpPr>
          <p:cNvPr id="26" name="Content Placeholder 7">
            <a:extLst>
              <a:ext uri="{FF2B5EF4-FFF2-40B4-BE49-F238E27FC236}">
                <a16:creationId xmlns:a16="http://schemas.microsoft.com/office/drawing/2014/main" id="{7FA8DB2A-D277-434A-887B-E0E7B286E099}"/>
              </a:ext>
            </a:extLst>
          </p:cNvPr>
          <p:cNvSpPr>
            <a:spLocks noGrp="1"/>
          </p:cNvSpPr>
          <p:nvPr>
            <p:ph sz="quarter" idx="25" hasCustomPrompt="1"/>
          </p:nvPr>
        </p:nvSpPr>
        <p:spPr>
          <a:xfrm>
            <a:off x="454949" y="5677456"/>
            <a:ext cx="2640000" cy="558801"/>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13</a:t>
            </a:r>
          </a:p>
        </p:txBody>
      </p:sp>
      <p:sp>
        <p:nvSpPr>
          <p:cNvPr id="27" name="Content Placeholder 8">
            <a:extLst>
              <a:ext uri="{FF2B5EF4-FFF2-40B4-BE49-F238E27FC236}">
                <a16:creationId xmlns:a16="http://schemas.microsoft.com/office/drawing/2014/main" id="{EDCD755E-2B8A-40D5-BA82-7113B8253746}"/>
              </a:ext>
            </a:extLst>
          </p:cNvPr>
          <p:cNvSpPr>
            <a:spLocks noGrp="1"/>
          </p:cNvSpPr>
          <p:nvPr>
            <p:ph sz="quarter" idx="26" hasCustomPrompt="1"/>
          </p:nvPr>
        </p:nvSpPr>
        <p:spPr>
          <a:xfrm>
            <a:off x="3336000" y="5653778"/>
            <a:ext cx="2640000" cy="568325"/>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14</a:t>
            </a:r>
          </a:p>
        </p:txBody>
      </p:sp>
      <p:sp>
        <p:nvSpPr>
          <p:cNvPr id="3" name="Content Placeholder 2">
            <a:extLst>
              <a:ext uri="{FF2B5EF4-FFF2-40B4-BE49-F238E27FC236}">
                <a16:creationId xmlns:a16="http://schemas.microsoft.com/office/drawing/2014/main" id="{2471A780-4E43-4156-AA59-9F6EB17ACA42}"/>
              </a:ext>
            </a:extLst>
          </p:cNvPr>
          <p:cNvSpPr>
            <a:spLocks noGrp="1"/>
          </p:cNvSpPr>
          <p:nvPr>
            <p:ph sz="quarter" idx="27" hasCustomPrompt="1"/>
          </p:nvPr>
        </p:nvSpPr>
        <p:spPr>
          <a:xfrm>
            <a:off x="6216003" y="1216026"/>
            <a:ext cx="5520915" cy="5019675"/>
          </a:xfrm>
        </p:spPr>
        <p:txBody>
          <a:bodyPr>
            <a:normAutofit/>
          </a:bodyPr>
          <a:lstStyle>
            <a:lvl1pPr>
              <a:defRPr sz="3200">
                <a:latin typeface="Times New Roman" panose="02020603050405020304" pitchFamily="18" charset="0"/>
                <a:cs typeface="Times New Roman" panose="02020603050405020304" pitchFamily="18" charset="0"/>
              </a:defRPr>
            </a:lvl1pPr>
            <a:lvl2pPr>
              <a:defRPr sz="3200">
                <a:latin typeface="Times New Roman" panose="02020603050405020304" pitchFamily="18" charset="0"/>
                <a:cs typeface="Times New Roman" panose="02020603050405020304" pitchFamily="18" charset="0"/>
              </a:defRPr>
            </a:lvl2pPr>
            <a:lvl3pPr>
              <a:defRPr sz="2800">
                <a:latin typeface="Times New Roman" panose="02020603050405020304" pitchFamily="18" charset="0"/>
                <a:cs typeface="Times New Roman" panose="02020603050405020304" pitchFamily="18" charset="0"/>
              </a:defRPr>
            </a:lvl3pPr>
            <a:lvl4pPr>
              <a:defRPr sz="1600">
                <a:latin typeface="Times New Roman" panose="02020603050405020304" pitchFamily="18" charset="0"/>
                <a:cs typeface="Times New Roman" panose="02020603050405020304" pitchFamily="18" charset="0"/>
              </a:defRPr>
            </a:lvl4pPr>
            <a:lvl5pPr>
              <a:defRPr sz="1600">
                <a:latin typeface="Times New Roman" panose="02020603050405020304" pitchFamily="18" charset="0"/>
                <a:cs typeface="Times New Roman" panose="02020603050405020304" pitchFamily="18" charset="0"/>
              </a:defRPr>
            </a:lvl5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15</a:t>
            </a:r>
          </a:p>
          <a:p>
            <a:pPr lvl="1"/>
            <a:r>
              <a:rPr lang="en-US" dirty="0"/>
              <a:t>Second level</a:t>
            </a:r>
          </a:p>
          <a:p>
            <a:pPr lvl="2"/>
            <a:r>
              <a:rPr lang="en-US" dirty="0"/>
              <a:t>Third level</a:t>
            </a:r>
            <a:endParaRPr lang="en-IN" dirty="0"/>
          </a:p>
        </p:txBody>
      </p:sp>
      <p:sp>
        <p:nvSpPr>
          <p:cNvPr id="39" name="Appendix Link 9">
            <a:extLst>
              <a:ext uri="{FF2B5EF4-FFF2-40B4-BE49-F238E27FC236}">
                <a16:creationId xmlns:a16="http://schemas.microsoft.com/office/drawing/2014/main" id="{0DE7DDEB-21CB-457E-966B-0D324A598230}"/>
              </a:ext>
            </a:extLst>
          </p:cNvPr>
          <p:cNvSpPr>
            <a:spLocks noGrp="1"/>
          </p:cNvSpPr>
          <p:nvPr>
            <p:ph type="body" sz="quarter" idx="18" hasCustomPrompt="1"/>
          </p:nvPr>
        </p:nvSpPr>
        <p:spPr>
          <a:xfrm>
            <a:off x="4656000" y="6352401"/>
            <a:ext cx="3206400" cy="190800"/>
          </a:xfrm>
        </p:spPr>
        <p:txBody>
          <a:bodyPr anchor="ctr">
            <a:normAutofit/>
          </a:bodyPr>
          <a:lstStyle>
            <a:lvl1pPr algn="ctr">
              <a:defRPr sz="900">
                <a:latin typeface="Times New Roman" panose="02020603050405020304" pitchFamily="18" charset="0"/>
                <a:cs typeface="Times New Roman" panose="02020603050405020304" pitchFamily="18" charset="0"/>
              </a:defRPr>
            </a:lvl1pPr>
          </a:lstStyle>
          <a:p>
            <a:pPr lvl="0"/>
            <a:r>
              <a:rPr lang="en-US" dirty="0"/>
              <a:t>Add text alternative link, if needed.</a:t>
            </a:r>
          </a:p>
        </p:txBody>
      </p:sp>
      <p:sp>
        <p:nvSpPr>
          <p:cNvPr id="40" name="Image Credit 10">
            <a:extLst>
              <a:ext uri="{FF2B5EF4-FFF2-40B4-BE49-F238E27FC236}">
                <a16:creationId xmlns:a16="http://schemas.microsoft.com/office/drawing/2014/main" id="{B6A894DE-F8FF-402B-B117-B3BA4797913A}"/>
              </a:ext>
            </a:extLst>
          </p:cNvPr>
          <p:cNvSpPr>
            <a:spLocks noGrp="1"/>
          </p:cNvSpPr>
          <p:nvPr>
            <p:ph type="body" sz="quarter" idx="19" hasCustomPrompt="1"/>
          </p:nvPr>
        </p:nvSpPr>
        <p:spPr>
          <a:xfrm>
            <a:off x="2123425" y="6673501"/>
            <a:ext cx="9243483" cy="184469"/>
          </a:xfrm>
        </p:spPr>
        <p:txBody>
          <a:bodyPr rIns="0" anchor="ctr" anchorCtr="0">
            <a:noAutofit/>
          </a:bodyPr>
          <a:lstStyle>
            <a:lvl1pPr algn="r">
              <a:defRPr lang="en-US" sz="8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r"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Insert Image Credit Here</a:t>
            </a:r>
          </a:p>
        </p:txBody>
      </p:sp>
      <p:sp>
        <p:nvSpPr>
          <p:cNvPr id="41" name="Slide Number Placeholder 11">
            <a:extLst>
              <a:ext uri="{FF2B5EF4-FFF2-40B4-BE49-F238E27FC236}">
                <a16:creationId xmlns:a16="http://schemas.microsoft.com/office/drawing/2014/main" id="{133A4D8E-4B20-41AC-86AA-738548F903ED}"/>
              </a:ext>
            </a:extLst>
          </p:cNvPr>
          <p:cNvSpPr>
            <a:spLocks noGrp="1"/>
          </p:cNvSpPr>
          <p:nvPr>
            <p:ph type="sldNum" sz="quarter" idx="10"/>
          </p:nvPr>
        </p:nvSpPr>
        <p:spPr>
          <a:xfrm>
            <a:off x="11501883" y="6681998"/>
            <a:ext cx="474453" cy="161396"/>
          </a:xfrm>
        </p:spPr>
        <p:txBody>
          <a:bodyPr/>
          <a:lstStyle>
            <a:lvl1pPr>
              <a:defRPr>
                <a:latin typeface="Times New Roman" panose="02020603050405020304" pitchFamily="18" charset="0"/>
                <a:cs typeface="Times New Roman" panose="02020603050405020304" pitchFamily="18" charset="0"/>
              </a:defRPr>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1966913592"/>
      </p:ext>
    </p:extLst>
  </p:cSld>
  <p:clrMapOvr>
    <a:masterClrMapping/>
  </p:clrMapOvr>
  <p:extLst>
    <p:ext uri="{DCECCB84-F9BA-43D5-87BE-67443E8EF086}">
      <p15:sldGuideLst xmlns:p15="http://schemas.microsoft.com/office/powerpoint/2012/main">
        <p15:guide id="1" pos="3840">
          <p15:clr>
            <a:srgbClr val="FBAE40"/>
          </p15:clr>
        </p15:guide>
        <p15:guide id="2" orient="horz" pos="360">
          <p15:clr>
            <a:srgbClr val="FBAE40"/>
          </p15:clr>
        </p15:guide>
        <p15:guide id="3" pos="352">
          <p15:clr>
            <a:srgbClr val="FBAE40"/>
          </p15:clr>
        </p15:guide>
        <p15:guide id="4" orient="horz" pos="21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W/Cover">
    <p:spTree>
      <p:nvGrpSpPr>
        <p:cNvPr id="1" name=""/>
        <p:cNvGrpSpPr/>
        <p:nvPr/>
      </p:nvGrpSpPr>
      <p:grpSpPr>
        <a:xfrm>
          <a:off x="0" y="0"/>
          <a:ext cx="0" cy="0"/>
          <a:chOff x="0" y="0"/>
          <a:chExt cx="0" cy="0"/>
        </a:xfrm>
      </p:grpSpPr>
      <p:sp>
        <p:nvSpPr>
          <p:cNvPr id="7" name="Title"/>
          <p:cNvSpPr>
            <a:spLocks noGrp="1"/>
          </p:cNvSpPr>
          <p:nvPr userDrawn="1">
            <p:ph type="ctrTitle" hasCustomPrompt="1"/>
          </p:nvPr>
        </p:nvSpPr>
        <p:spPr>
          <a:xfrm>
            <a:off x="577589" y="2608290"/>
            <a:ext cx="4897771" cy="457200"/>
          </a:xfrm>
          <a:prstGeom prst="rect">
            <a:avLst/>
          </a:prstGeom>
        </p:spPr>
        <p:txBody>
          <a:bodyPr anchor="b">
            <a:noAutofit/>
          </a:bodyPr>
          <a:lstStyle>
            <a:lvl1pPr algn="l">
              <a:lnSpc>
                <a:spcPct val="100000"/>
              </a:lnSpc>
              <a:defRPr sz="3200" b="1">
                <a:solidFill>
                  <a:srgbClr val="1E3498"/>
                </a:solidFill>
                <a:latin typeface="Times New Roman" panose="02020603050405020304" pitchFamily="18" charset="0"/>
                <a:cs typeface="Times New Roman" panose="02020603050405020304" pitchFamily="18" charset="0"/>
              </a:defRPr>
            </a:lvl1pPr>
          </a:lstStyle>
          <a:p>
            <a:r>
              <a:rPr lang="en-US" dirty="0"/>
              <a:t>Presentation Title</a:t>
            </a:r>
          </a:p>
        </p:txBody>
      </p:sp>
      <p:sp>
        <p:nvSpPr>
          <p:cNvPr id="8" name="Subtitle"/>
          <p:cNvSpPr>
            <a:spLocks noGrp="1"/>
          </p:cNvSpPr>
          <p:nvPr userDrawn="1">
            <p:ph type="subTitle" idx="1" hasCustomPrompt="1"/>
          </p:nvPr>
        </p:nvSpPr>
        <p:spPr>
          <a:xfrm>
            <a:off x="577589" y="3117247"/>
            <a:ext cx="4897771" cy="1405586"/>
          </a:xfrm>
          <a:prstGeom prst="rect">
            <a:avLst/>
          </a:prstGeom>
        </p:spPr>
        <p:txBody>
          <a:bodyPr anchor="ctr"/>
          <a:lstStyle>
            <a:lvl1pPr marL="0" indent="0" algn="l">
              <a:buNone/>
              <a:defRPr lang="en-US" sz="2400" b="1" kern="1200" baseline="0" dirty="0" smtClean="0">
                <a:solidFill>
                  <a:srgbClr val="B40000"/>
                </a:solidFill>
                <a:latin typeface="Times New Roman" panose="02020603050405020304" pitchFamily="18" charset="0"/>
                <a:ea typeface="+mn-ea"/>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defTabSz="914400" rtl="0" eaLnBrk="1" fontAlgn="auto" latinLnBrk="0" hangingPunct="1">
              <a:lnSpc>
                <a:spcPct val="100000"/>
              </a:lnSpc>
              <a:spcBef>
                <a:spcPct val="0"/>
              </a:spcBef>
              <a:spcAft>
                <a:spcPts val="600"/>
              </a:spcAft>
              <a:buClrTx/>
              <a:buSzTx/>
              <a:buFont typeface="Arial" panose="020B0604020202020204" pitchFamily="34" charset="0"/>
              <a:buNone/>
              <a:tabLst/>
              <a:defRPr/>
            </a:pPr>
            <a:r>
              <a:rPr lang="en-US" dirty="0"/>
              <a:t>Presentation Subtitle</a:t>
            </a:r>
          </a:p>
          <a:p>
            <a:pPr marL="0" marR="0" lvl="0" indent="0" defTabSz="914400" rtl="0" eaLnBrk="1" fontAlgn="auto" latinLnBrk="0" hangingPunct="1">
              <a:lnSpc>
                <a:spcPct val="100000"/>
              </a:lnSpc>
              <a:spcBef>
                <a:spcPts val="1800"/>
              </a:spcBef>
              <a:buClrTx/>
              <a:buSzTx/>
              <a:buFont typeface="Arial" panose="020B0604020202020204" pitchFamily="34" charset="0"/>
              <a:buNone/>
              <a:tabLst/>
              <a:defRPr/>
            </a:pPr>
            <a:r>
              <a:rPr kumimoji="0" lang="en-US" altLang="en-US" sz="2400" b="0" i="0" u="none" strike="noStrike" kern="1200" cap="none" spc="0" normalizeH="0" baseline="0" noProof="0" dirty="0">
                <a:ln>
                  <a:noFill/>
                </a:ln>
                <a:solidFill>
                  <a:srgbClr val="000000"/>
                </a:solidFill>
                <a:effectLst/>
                <a:uLnTx/>
                <a:uFillTx/>
              </a:rPr>
              <a:t>Lecture PowerPoint</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616836" y="4557522"/>
            <a:ext cx="481928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userDrawn="1">
            <p:ph type="body" sz="quarter" idx="10" hasCustomPrompt="1"/>
          </p:nvPr>
        </p:nvSpPr>
        <p:spPr>
          <a:xfrm>
            <a:off x="576539" y="4609280"/>
            <a:ext cx="4909861" cy="1188720"/>
          </a:xfrm>
          <a:prstGeom prst="rect">
            <a:avLst/>
          </a:prstGeom>
        </p:spPr>
        <p:txBody>
          <a:bodyPr/>
          <a:lstStyle>
            <a:lvl1pPr>
              <a:spcBef>
                <a:spcPts val="600"/>
              </a:spcBef>
              <a:spcAft>
                <a:spcPts val="1200"/>
              </a:spcAft>
              <a:defRPr sz="1200" b="1">
                <a:solidFill>
                  <a:schemeClr val="tx1"/>
                </a:solidFill>
                <a:latin typeface="Times New Roman" panose="02020603050405020304" pitchFamily="18" charset="0"/>
                <a:cs typeface="Times New Roman" panose="02020603050405020304" pitchFamily="18" charset="0"/>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a:spcBef>
                <a:spcPts val="600"/>
              </a:spcBef>
            </a:pPr>
            <a:r>
              <a:rPr lang="en-US" sz="1400" dirty="0">
                <a:solidFill>
                  <a:srgbClr val="1E3482"/>
                </a:solidFill>
                <a:latin typeface="+mj-lt"/>
              </a:rPr>
              <a:t>Book Title</a:t>
            </a:r>
          </a:p>
          <a:p>
            <a:pPr>
              <a:spcBef>
                <a:spcPts val="600"/>
              </a:spcBef>
            </a:pPr>
            <a:r>
              <a:rPr lang="en-US" dirty="0">
                <a:latin typeface="+mj-lt"/>
              </a:rPr>
              <a:t>Subtitle</a:t>
            </a:r>
          </a:p>
          <a:p>
            <a:pPr>
              <a:spcBef>
                <a:spcPts val="600"/>
              </a:spcBef>
              <a:spcAft>
                <a:spcPts val="1200"/>
              </a:spcAft>
            </a:pPr>
            <a:r>
              <a:rPr lang="en-US" dirty="0">
                <a:solidFill>
                  <a:srgbClr val="AA0555"/>
                </a:solidFill>
                <a:latin typeface="+mj-lt"/>
              </a:rPr>
              <a:t>Edition</a:t>
            </a:r>
          </a:p>
          <a:p>
            <a:pPr>
              <a:spcBef>
                <a:spcPts val="600"/>
              </a:spcBef>
            </a:pPr>
            <a:r>
              <a:rPr lang="en-US" dirty="0">
                <a:latin typeface="+mj-lt"/>
              </a:rPr>
              <a:t>Author</a:t>
            </a:r>
          </a:p>
        </p:txBody>
      </p:sp>
      <p:sp>
        <p:nvSpPr>
          <p:cNvPr id="3" name="Cover Placeholder">
            <a:extLst>
              <a:ext uri="{FF2B5EF4-FFF2-40B4-BE49-F238E27FC236}">
                <a16:creationId xmlns:a16="http://schemas.microsoft.com/office/drawing/2014/main" id="{67C61915-1FDF-4DF1-95F4-8BAC894B4DC1}"/>
              </a:ext>
            </a:extLst>
          </p:cNvPr>
          <p:cNvSpPr>
            <a:spLocks noGrp="1"/>
          </p:cNvSpPr>
          <p:nvPr userDrawn="1">
            <p:ph type="pic" sz="quarter" idx="11" hasCustomPrompt="1"/>
          </p:nvPr>
        </p:nvSpPr>
        <p:spPr>
          <a:xfrm>
            <a:off x="6096000" y="1371601"/>
            <a:ext cx="5638800" cy="4976453"/>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r>
              <a:rPr lang="en-US" dirty="0"/>
              <a:t>Optional: Include Cover Here</a:t>
            </a:r>
          </a:p>
        </p:txBody>
      </p:sp>
      <p:sp>
        <p:nvSpPr>
          <p:cNvPr id="2" name="Long Copyright">
            <a:extLst>
              <a:ext uri="{FF2B5EF4-FFF2-40B4-BE49-F238E27FC236}">
                <a16:creationId xmlns:a16="http://schemas.microsoft.com/office/drawing/2014/main" id="{F4607C07-D864-4A1A-8061-D12997CC50CE}"/>
              </a:ext>
            </a:extLst>
          </p:cNvPr>
          <p:cNvSpPr>
            <a:spLocks noGrp="1"/>
          </p:cNvSpPr>
          <p:nvPr>
            <p:ph type="ftr" sz="quarter" idx="12"/>
          </p:nvPr>
        </p:nvSpPr>
        <p:spPr/>
        <p:txBody>
          <a:bodyPr/>
          <a:lstStyle>
            <a:lvl1pPr algn="ctr">
              <a:defRPr>
                <a:solidFill>
                  <a:schemeClr val="tx1"/>
                </a:solidFill>
                <a:latin typeface="Times New Roman" panose="02020603050405020304" pitchFamily="18" charset="0"/>
                <a:cs typeface="Times New Roman" panose="02020603050405020304" pitchFamily="18" charset="0"/>
              </a:defRPr>
            </a:lvl1pPr>
          </a:lstStyle>
          <a:p>
            <a:pPr>
              <a:defRPr/>
            </a:pPr>
            <a:r>
              <a:rPr lang="en-US" dirty="0">
                <a:solidFill>
                  <a:srgbClr val="000000"/>
                </a:solidFill>
              </a:rPr>
              <a:t>© 20XX McGraw-Hill. All rights reserved. Authorized only for instructor use in the classroom.</a:t>
            </a:r>
          </a:p>
          <a:p>
            <a:pPr>
              <a:defRPr/>
            </a:pPr>
            <a:r>
              <a:rPr lang="en-US" dirty="0">
                <a:solidFill>
                  <a:srgbClr val="000000"/>
                </a:solidFill>
              </a:rPr>
              <a:t>No reproduction or further distribution permitted without the prior written consent of McGraw-Hill.</a:t>
            </a:r>
            <a:endPar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9745300"/>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3768">
          <p15:clr>
            <a:srgbClr val="FBAE40"/>
          </p15:clr>
        </p15:guide>
        <p15:guide id="3" pos="2664">
          <p15:clr>
            <a:srgbClr val="FBAE40"/>
          </p15:clr>
        </p15:guide>
        <p15:guide id="4" pos="2880">
          <p15:clr>
            <a:srgbClr val="FBAE40"/>
          </p15:clr>
        </p15:guide>
        <p15:guide id="5" pos="2472">
          <p15:clr>
            <a:srgbClr val="FBAE40"/>
          </p15:clr>
        </p15:guide>
        <p15:guide id="6" pos="312">
          <p15:clr>
            <a:srgbClr val="FBAE40"/>
          </p15:clr>
        </p15:guide>
        <p15:guide id="7" orient="horz" pos="1488">
          <p15:clr>
            <a:srgbClr val="FBAE40"/>
          </p15:clr>
        </p15:guide>
        <p15:guide id="8" orient="horz" pos="367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RedBar-Title and Content">
    <p:spTree>
      <p:nvGrpSpPr>
        <p:cNvPr id="1" name=""/>
        <p:cNvGrpSpPr/>
        <p:nvPr/>
      </p:nvGrpSpPr>
      <p:grpSpPr>
        <a:xfrm>
          <a:off x="0" y="0"/>
          <a:ext cx="0" cy="0"/>
          <a:chOff x="0" y="0"/>
          <a:chExt cx="0" cy="0"/>
        </a:xfrm>
      </p:grpSpPr>
      <p:sp>
        <p:nvSpPr>
          <p:cNvPr id="31" name="Slide Title 1">
            <a:extLst>
              <a:ext uri="{FF2B5EF4-FFF2-40B4-BE49-F238E27FC236}">
                <a16:creationId xmlns:a16="http://schemas.microsoft.com/office/drawing/2014/main" id="{3D0D8C85-F56C-4538-B55D-157BD6D94C35}"/>
              </a:ext>
            </a:extLst>
          </p:cNvPr>
          <p:cNvSpPr>
            <a:spLocks noGrp="1"/>
          </p:cNvSpPr>
          <p:nvPr>
            <p:ph type="title" hasCustomPrompt="1"/>
          </p:nvPr>
        </p:nvSpPr>
        <p:spPr>
          <a:xfrm>
            <a:off x="456861" y="198000"/>
            <a:ext cx="11280000" cy="810000"/>
          </a:xfrm>
          <a:prstGeom prst="rect">
            <a:avLst/>
          </a:prstGeom>
        </p:spPr>
        <p:txBody>
          <a:bodyPr anchor="ctr"/>
          <a:lstStyle>
            <a:lvl1pPr algn="ctr">
              <a:defRPr sz="4000" b="1">
                <a:solidFill>
                  <a:srgbClr val="B40000"/>
                </a:solidFill>
                <a:latin typeface="Times New Roman" panose="02020603050405020304" pitchFamily="18" charset="0"/>
                <a:cs typeface="Times New Roman" panose="02020603050405020304" pitchFamily="18" charset="0"/>
              </a:defRPr>
            </a:lvl1pPr>
          </a:lstStyle>
          <a:p>
            <a:r>
              <a:rPr lang="en-US" dirty="0"/>
              <a:t>Slide Title</a:t>
            </a:r>
          </a:p>
        </p:txBody>
      </p:sp>
      <p:sp>
        <p:nvSpPr>
          <p:cNvPr id="32" name="Content Placeholder 2">
            <a:extLst>
              <a:ext uri="{FF2B5EF4-FFF2-40B4-BE49-F238E27FC236}">
                <a16:creationId xmlns:a16="http://schemas.microsoft.com/office/drawing/2014/main" id="{EEF80F99-A396-44B3-94AB-AEC6C593574D}"/>
              </a:ext>
            </a:extLst>
          </p:cNvPr>
          <p:cNvSpPr>
            <a:spLocks noGrp="1"/>
          </p:cNvSpPr>
          <p:nvPr>
            <p:ph idx="1" hasCustomPrompt="1"/>
          </p:nvPr>
        </p:nvSpPr>
        <p:spPr>
          <a:xfrm>
            <a:off x="456861" y="1295400"/>
            <a:ext cx="5433600" cy="4993200"/>
          </a:xfrm>
          <a:prstGeom prst="rect">
            <a:avLst/>
          </a:prstGeom>
        </p:spPr>
        <p:txBody>
          <a:bodyPr/>
          <a:lstStyle>
            <a:lvl1pPr marL="0" indent="0">
              <a:spcBef>
                <a:spcPts val="1200"/>
              </a:spcBef>
              <a:spcAft>
                <a:spcPts val="600"/>
              </a:spcAft>
              <a:buFont typeface="Arial" panose="020B0604020202020204" pitchFamily="34" charset="0"/>
              <a:buNone/>
              <a:defRPr sz="3200">
                <a:latin typeface="Times New Roman" panose="02020603050405020304" pitchFamily="18" charset="0"/>
                <a:cs typeface="Times New Roman" panose="02020603050405020304" pitchFamily="18" charset="0"/>
              </a:defRPr>
            </a:lvl1pPr>
            <a:lvl2pPr marL="457200" indent="-342900">
              <a:spcBef>
                <a:spcPts val="1200"/>
              </a:spcBef>
              <a:spcAft>
                <a:spcPts val="600"/>
              </a:spcAft>
              <a:buClr>
                <a:srgbClr val="9B3700"/>
              </a:buClr>
              <a:buFont typeface="Arial" panose="020B0604020202020204" pitchFamily="34" charset="0"/>
              <a:buChar char="•"/>
              <a:defRPr sz="2800">
                <a:latin typeface="Times New Roman" panose="02020603050405020304" pitchFamily="18" charset="0"/>
                <a:cs typeface="Times New Roman" panose="02020603050405020304" pitchFamily="18" charset="0"/>
              </a:defRPr>
            </a:lvl2pPr>
            <a:lvl3pPr marL="822960" indent="-274320">
              <a:spcBef>
                <a:spcPts val="1200"/>
              </a:spcBef>
              <a:spcAft>
                <a:spcPts val="600"/>
              </a:spcAft>
              <a:buClr>
                <a:srgbClr val="085367"/>
              </a:buClr>
              <a:buFont typeface="Arial" panose="020B0604020202020204" pitchFamily="34" charset="0"/>
              <a:buChar char="•"/>
              <a:defRPr sz="2400">
                <a:latin typeface="Times New Roman" panose="02020603050405020304" pitchFamily="18" charset="0"/>
                <a:cs typeface="Times New Roman" panose="02020603050405020304" pitchFamily="18"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Slide Content 1</a:t>
            </a:r>
          </a:p>
          <a:p>
            <a:pPr lvl="1"/>
            <a:r>
              <a:rPr lang="en-US" dirty="0"/>
              <a:t>Second level</a:t>
            </a:r>
          </a:p>
          <a:p>
            <a:pPr lvl="2"/>
            <a:r>
              <a:rPr lang="en-US" dirty="0"/>
              <a:t>Third level</a:t>
            </a:r>
          </a:p>
        </p:txBody>
      </p:sp>
      <p:sp>
        <p:nvSpPr>
          <p:cNvPr id="33" name="Content Placeholder 3">
            <a:extLst>
              <a:ext uri="{FF2B5EF4-FFF2-40B4-BE49-F238E27FC236}">
                <a16:creationId xmlns:a16="http://schemas.microsoft.com/office/drawing/2014/main" id="{BDB1F3D1-701A-43B1-8413-640C37A68857}"/>
              </a:ext>
            </a:extLst>
          </p:cNvPr>
          <p:cNvSpPr>
            <a:spLocks noGrp="1"/>
          </p:cNvSpPr>
          <p:nvPr>
            <p:ph idx="13" hasCustomPrompt="1"/>
          </p:nvPr>
        </p:nvSpPr>
        <p:spPr>
          <a:xfrm>
            <a:off x="6301539" y="1294675"/>
            <a:ext cx="5433600" cy="4993200"/>
          </a:xfrm>
          <a:prstGeom prst="rect">
            <a:avLst/>
          </a:prstGeom>
        </p:spPr>
        <p:txBody>
          <a:bodyPr/>
          <a:lstStyle>
            <a:lvl1pPr marL="0" indent="0">
              <a:spcBef>
                <a:spcPts val="1200"/>
              </a:spcBef>
              <a:spcAft>
                <a:spcPts val="600"/>
              </a:spcAft>
              <a:buFont typeface="Arial" panose="020B0604020202020204" pitchFamily="34" charset="0"/>
              <a:buNone/>
              <a:defRPr sz="3200">
                <a:latin typeface="Times New Roman" panose="02020603050405020304" pitchFamily="18" charset="0"/>
                <a:cs typeface="Times New Roman" panose="02020603050405020304" pitchFamily="18" charset="0"/>
              </a:defRPr>
            </a:lvl1pPr>
            <a:lvl2pPr marL="457200" indent="-342900">
              <a:spcBef>
                <a:spcPts val="1200"/>
              </a:spcBef>
              <a:spcAft>
                <a:spcPts val="600"/>
              </a:spcAft>
              <a:buClr>
                <a:srgbClr val="9B3700"/>
              </a:buClr>
              <a:buFont typeface="Arial" panose="020B0604020202020204" pitchFamily="34" charset="0"/>
              <a:buChar char="•"/>
              <a:defRPr sz="2800">
                <a:latin typeface="Times New Roman" panose="02020603050405020304" pitchFamily="18" charset="0"/>
                <a:cs typeface="Times New Roman" panose="02020603050405020304" pitchFamily="18" charset="0"/>
              </a:defRPr>
            </a:lvl2pPr>
            <a:lvl3pPr marL="822960" indent="-274320">
              <a:spcBef>
                <a:spcPts val="1200"/>
              </a:spcBef>
              <a:spcAft>
                <a:spcPts val="600"/>
              </a:spcAft>
              <a:buClr>
                <a:srgbClr val="085367"/>
              </a:buClr>
              <a:buFont typeface="Arial" panose="020B0604020202020204" pitchFamily="34" charset="0"/>
              <a:buChar char="•"/>
              <a:defRPr sz="2400">
                <a:latin typeface="Times New Roman" panose="02020603050405020304" pitchFamily="18" charset="0"/>
                <a:cs typeface="Times New Roman" panose="02020603050405020304" pitchFamily="18"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Slide Content 2</a:t>
            </a:r>
          </a:p>
          <a:p>
            <a:pPr lvl="1"/>
            <a:r>
              <a:rPr lang="en-US" dirty="0"/>
              <a:t>Second level</a:t>
            </a:r>
          </a:p>
          <a:p>
            <a:pPr lvl="2"/>
            <a:r>
              <a:rPr lang="en-US" dirty="0"/>
              <a:t>Third level</a:t>
            </a:r>
          </a:p>
        </p:txBody>
      </p:sp>
      <p:sp>
        <p:nvSpPr>
          <p:cNvPr id="8" name="Appendix Link 4">
            <a:extLst>
              <a:ext uri="{FF2B5EF4-FFF2-40B4-BE49-F238E27FC236}">
                <a16:creationId xmlns:a16="http://schemas.microsoft.com/office/drawing/2014/main" id="{DA4F43A4-A316-4D55-A9CB-61C12A0D1EAB}"/>
              </a:ext>
            </a:extLst>
          </p:cNvPr>
          <p:cNvSpPr>
            <a:spLocks noGrp="1"/>
          </p:cNvSpPr>
          <p:nvPr>
            <p:ph sz="quarter" idx="20" hasCustomPrompt="1"/>
          </p:nvPr>
        </p:nvSpPr>
        <p:spPr>
          <a:xfrm>
            <a:off x="4492800" y="6325200"/>
            <a:ext cx="3206400" cy="190800"/>
          </a:xfrm>
        </p:spPr>
        <p:txBody>
          <a:bodyPr>
            <a:noAutofit/>
          </a:bodyPr>
          <a:lstStyle>
            <a:lvl1pPr algn="ctr">
              <a:defRPr sz="900"/>
            </a:lvl1pPr>
          </a:lstStyle>
          <a:p>
            <a:pPr lvl="0"/>
            <a:r>
              <a:rPr lang="en-US" dirty="0"/>
              <a:t>Add text alternative link, if needed.</a:t>
            </a:r>
          </a:p>
        </p:txBody>
      </p:sp>
      <p:sp>
        <p:nvSpPr>
          <p:cNvPr id="3" name="Image Credit 5">
            <a:extLst>
              <a:ext uri="{FF2B5EF4-FFF2-40B4-BE49-F238E27FC236}">
                <a16:creationId xmlns:a16="http://schemas.microsoft.com/office/drawing/2014/main" id="{FC4BA145-4152-484C-BBD5-C60A9D8045EB}"/>
              </a:ext>
            </a:extLst>
          </p:cNvPr>
          <p:cNvSpPr>
            <a:spLocks noGrp="1"/>
          </p:cNvSpPr>
          <p:nvPr>
            <p:ph type="body" sz="quarter" idx="21" hasCustomPrompt="1"/>
          </p:nvPr>
        </p:nvSpPr>
        <p:spPr>
          <a:xfrm>
            <a:off x="2123017" y="6686746"/>
            <a:ext cx="9243483" cy="161396"/>
          </a:xfrm>
        </p:spPr>
        <p:txBody>
          <a:bodyPr/>
          <a:lstStyle>
            <a:lvl1pPr>
              <a:defRPr sz="800"/>
            </a:lvl1pPr>
          </a:lstStyle>
          <a:p>
            <a:pPr marL="0" marR="0" lvl="0" indent="0" algn="r"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Insert Image Credit Here</a:t>
            </a:r>
          </a:p>
        </p:txBody>
      </p:sp>
      <p:sp>
        <p:nvSpPr>
          <p:cNvPr id="12" name="Slide Number Placeholder 6">
            <a:extLst>
              <a:ext uri="{FF2B5EF4-FFF2-40B4-BE49-F238E27FC236}">
                <a16:creationId xmlns:a16="http://schemas.microsoft.com/office/drawing/2014/main" id="{56E8E6CA-4930-40B6-B110-A411FF979431}"/>
              </a:ext>
            </a:extLst>
          </p:cNvPr>
          <p:cNvSpPr>
            <a:spLocks noGrp="1"/>
          </p:cNvSpPr>
          <p:nvPr>
            <p:ph type="sldNum" sz="quarter" idx="10"/>
          </p:nvPr>
        </p:nvSpPr>
        <p:spPr>
          <a:xfrm>
            <a:off x="11501883" y="6673531"/>
            <a:ext cx="474453" cy="161396"/>
          </a:xfr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22552890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_PLUS_CONTENT PLACEHOLDER">
    <p:spTree>
      <p:nvGrpSpPr>
        <p:cNvPr id="1" name=""/>
        <p:cNvGrpSpPr/>
        <p:nvPr/>
      </p:nvGrpSpPr>
      <p:grpSpPr>
        <a:xfrm>
          <a:off x="0" y="0"/>
          <a:ext cx="0" cy="0"/>
          <a:chOff x="0" y="0"/>
          <a:chExt cx="0" cy="0"/>
        </a:xfrm>
      </p:grpSpPr>
      <p:sp>
        <p:nvSpPr>
          <p:cNvPr id="28" name="Slide Title 1">
            <a:extLst>
              <a:ext uri="{FF2B5EF4-FFF2-40B4-BE49-F238E27FC236}">
                <a16:creationId xmlns:a16="http://schemas.microsoft.com/office/drawing/2014/main" id="{38A07930-AB41-4C2A-B51A-FE9D9CCD490E}"/>
              </a:ext>
            </a:extLst>
          </p:cNvPr>
          <p:cNvSpPr>
            <a:spLocks noGrp="1"/>
          </p:cNvSpPr>
          <p:nvPr>
            <p:ph type="title" hasCustomPrompt="1"/>
          </p:nvPr>
        </p:nvSpPr>
        <p:spPr>
          <a:xfrm>
            <a:off x="456000" y="198000"/>
            <a:ext cx="11280000" cy="810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en-US" sz="4000" dirty="0">
                <a:solidFill>
                  <a:srgbClr val="B40000"/>
                </a:solidFill>
              </a:defRPr>
            </a:lvl1pPr>
          </a:lstStyle>
          <a:p>
            <a:pPr lvl="0" algn="ctr"/>
            <a:r>
              <a:rPr lang="en-US" dirty="0"/>
              <a:t>Slide Title</a:t>
            </a:r>
          </a:p>
        </p:txBody>
      </p:sp>
      <p:sp>
        <p:nvSpPr>
          <p:cNvPr id="29" name="Content Placeholder 2">
            <a:extLst>
              <a:ext uri="{FF2B5EF4-FFF2-40B4-BE49-F238E27FC236}">
                <a16:creationId xmlns:a16="http://schemas.microsoft.com/office/drawing/2014/main" id="{A9714154-AF96-4E41-9C12-92237B79035D}"/>
              </a:ext>
            </a:extLst>
          </p:cNvPr>
          <p:cNvSpPr>
            <a:spLocks noGrp="1"/>
          </p:cNvSpPr>
          <p:nvPr>
            <p:ph sz="quarter" idx="11" hasCustomPrompt="1"/>
          </p:nvPr>
        </p:nvSpPr>
        <p:spPr>
          <a:xfrm>
            <a:off x="456000" y="1216387"/>
            <a:ext cx="11280000" cy="558800"/>
          </a:xfrm>
        </p:spPr>
        <p:txBody>
          <a:bodyPr>
            <a:noAutofit/>
          </a:bodyPr>
          <a:lstStyle>
            <a:lvl1pPr>
              <a:defRPr sz="3200">
                <a:latin typeface="Times New Roman" panose="02020603050405020304" pitchFamily="18" charset="0"/>
                <a:cs typeface="Times New Roman" panose="02020603050405020304" pitchFamily="18" charset="0"/>
              </a:defRPr>
            </a:lvl1pPr>
            <a:lvl2pPr>
              <a:defRPr sz="3200">
                <a:latin typeface="Calibri (Body)"/>
              </a:defRPr>
            </a:lvl2pPr>
            <a:lvl3pPr>
              <a:defRPr sz="3200">
                <a:latin typeface="Calibri (Body)"/>
              </a:defRPr>
            </a:lvl3pPr>
            <a:lvl4pPr>
              <a:defRPr sz="3200">
                <a:latin typeface="Calibri (Body)"/>
              </a:defRPr>
            </a:lvl4pPr>
            <a:lvl5pPr>
              <a:defRPr sz="3200">
                <a:latin typeface="Calibri (Body)"/>
              </a:defRPr>
            </a:lvl5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a:t>
            </a:r>
          </a:p>
        </p:txBody>
      </p:sp>
      <p:sp>
        <p:nvSpPr>
          <p:cNvPr id="30" name="Content Placeholder 3">
            <a:extLst>
              <a:ext uri="{FF2B5EF4-FFF2-40B4-BE49-F238E27FC236}">
                <a16:creationId xmlns:a16="http://schemas.microsoft.com/office/drawing/2014/main" id="{5E76B15F-F418-437A-9667-808069D61A22}"/>
              </a:ext>
            </a:extLst>
          </p:cNvPr>
          <p:cNvSpPr>
            <a:spLocks noGrp="1"/>
          </p:cNvSpPr>
          <p:nvPr>
            <p:ph sz="quarter" idx="12" hasCustomPrompt="1"/>
          </p:nvPr>
        </p:nvSpPr>
        <p:spPr>
          <a:xfrm>
            <a:off x="456000" y="1960391"/>
            <a:ext cx="11280000" cy="558801"/>
          </a:xfrm>
        </p:spPr>
        <p:txBody>
          <a:bodyPr>
            <a:normAutofit/>
          </a:bodyPr>
          <a:lstStyle>
            <a:lvl1pPr>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2</a:t>
            </a:r>
          </a:p>
        </p:txBody>
      </p:sp>
      <p:sp>
        <p:nvSpPr>
          <p:cNvPr id="31" name="Content Placeholder 4">
            <a:extLst>
              <a:ext uri="{FF2B5EF4-FFF2-40B4-BE49-F238E27FC236}">
                <a16:creationId xmlns:a16="http://schemas.microsoft.com/office/drawing/2014/main" id="{FE5659B1-C523-48B0-8F94-C14174EA72E4}"/>
              </a:ext>
            </a:extLst>
          </p:cNvPr>
          <p:cNvSpPr>
            <a:spLocks noGrp="1"/>
          </p:cNvSpPr>
          <p:nvPr>
            <p:ph sz="quarter" idx="13" hasCustomPrompt="1"/>
          </p:nvPr>
        </p:nvSpPr>
        <p:spPr>
          <a:xfrm>
            <a:off x="456000" y="2675182"/>
            <a:ext cx="1128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3</a:t>
            </a:r>
          </a:p>
        </p:txBody>
      </p:sp>
      <p:sp>
        <p:nvSpPr>
          <p:cNvPr id="32" name="Content Placeholder 5">
            <a:extLst>
              <a:ext uri="{FF2B5EF4-FFF2-40B4-BE49-F238E27FC236}">
                <a16:creationId xmlns:a16="http://schemas.microsoft.com/office/drawing/2014/main" id="{3EFBD9E4-1992-4FF6-8639-498C6A828CD6}"/>
              </a:ext>
            </a:extLst>
          </p:cNvPr>
          <p:cNvSpPr>
            <a:spLocks noGrp="1"/>
          </p:cNvSpPr>
          <p:nvPr>
            <p:ph sz="quarter" idx="14" hasCustomPrompt="1"/>
          </p:nvPr>
        </p:nvSpPr>
        <p:spPr>
          <a:xfrm>
            <a:off x="456000" y="3389974"/>
            <a:ext cx="1128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4</a:t>
            </a:r>
          </a:p>
        </p:txBody>
      </p:sp>
      <p:sp>
        <p:nvSpPr>
          <p:cNvPr id="33" name="Content Placeholder 6">
            <a:extLst>
              <a:ext uri="{FF2B5EF4-FFF2-40B4-BE49-F238E27FC236}">
                <a16:creationId xmlns:a16="http://schemas.microsoft.com/office/drawing/2014/main" id="{7B38EE77-54FE-4BAF-8298-4A674CBF28DB}"/>
              </a:ext>
            </a:extLst>
          </p:cNvPr>
          <p:cNvSpPr>
            <a:spLocks noGrp="1"/>
          </p:cNvSpPr>
          <p:nvPr>
            <p:ph sz="quarter" idx="15" hasCustomPrompt="1"/>
          </p:nvPr>
        </p:nvSpPr>
        <p:spPr>
          <a:xfrm>
            <a:off x="456000" y="4077050"/>
            <a:ext cx="1128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5</a:t>
            </a:r>
          </a:p>
        </p:txBody>
      </p:sp>
      <p:sp>
        <p:nvSpPr>
          <p:cNvPr id="34" name="Content Placeholder 7">
            <a:extLst>
              <a:ext uri="{FF2B5EF4-FFF2-40B4-BE49-F238E27FC236}">
                <a16:creationId xmlns:a16="http://schemas.microsoft.com/office/drawing/2014/main" id="{4DCD4EF9-45E3-4449-8C53-F5BA2B33D0E1}"/>
              </a:ext>
            </a:extLst>
          </p:cNvPr>
          <p:cNvSpPr>
            <a:spLocks noGrp="1"/>
          </p:cNvSpPr>
          <p:nvPr>
            <p:ph sz="quarter" idx="16" hasCustomPrompt="1"/>
          </p:nvPr>
        </p:nvSpPr>
        <p:spPr>
          <a:xfrm>
            <a:off x="456000" y="4724401"/>
            <a:ext cx="11280000" cy="558801"/>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6</a:t>
            </a:r>
          </a:p>
        </p:txBody>
      </p:sp>
      <p:sp>
        <p:nvSpPr>
          <p:cNvPr id="35" name="Content Placeholder 8">
            <a:extLst>
              <a:ext uri="{FF2B5EF4-FFF2-40B4-BE49-F238E27FC236}">
                <a16:creationId xmlns:a16="http://schemas.microsoft.com/office/drawing/2014/main" id="{339D8DFC-B6FA-47FD-8F4B-D342238E57DF}"/>
              </a:ext>
            </a:extLst>
          </p:cNvPr>
          <p:cNvSpPr>
            <a:spLocks noGrp="1"/>
          </p:cNvSpPr>
          <p:nvPr>
            <p:ph sz="quarter" idx="17" hasCustomPrompt="1"/>
          </p:nvPr>
        </p:nvSpPr>
        <p:spPr>
          <a:xfrm>
            <a:off x="456000" y="5435078"/>
            <a:ext cx="11280000" cy="568325"/>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7</a:t>
            </a:r>
          </a:p>
        </p:txBody>
      </p:sp>
      <p:sp>
        <p:nvSpPr>
          <p:cNvPr id="36" name="Appendix Link 9">
            <a:extLst>
              <a:ext uri="{FF2B5EF4-FFF2-40B4-BE49-F238E27FC236}">
                <a16:creationId xmlns:a16="http://schemas.microsoft.com/office/drawing/2014/main" id="{0AE673C8-F070-4FDB-A9F0-02EF7077683F}"/>
              </a:ext>
            </a:extLst>
          </p:cNvPr>
          <p:cNvSpPr>
            <a:spLocks noGrp="1"/>
          </p:cNvSpPr>
          <p:nvPr>
            <p:ph type="body" sz="quarter" idx="18" hasCustomPrompt="1"/>
          </p:nvPr>
        </p:nvSpPr>
        <p:spPr>
          <a:xfrm>
            <a:off x="4656000" y="6352401"/>
            <a:ext cx="3206400" cy="190800"/>
          </a:xfrm>
        </p:spPr>
        <p:txBody>
          <a:bodyPr anchor="ctr">
            <a:normAutofit/>
          </a:bodyPr>
          <a:lstStyle>
            <a:lvl1pPr algn="ctr">
              <a:defRPr sz="900">
                <a:latin typeface="Times New Roman" panose="02020603050405020304" pitchFamily="18" charset="0"/>
                <a:cs typeface="Times New Roman" panose="02020603050405020304" pitchFamily="18" charset="0"/>
              </a:defRPr>
            </a:lvl1pPr>
          </a:lstStyle>
          <a:p>
            <a:pPr lvl="0"/>
            <a:r>
              <a:rPr lang="en-US" dirty="0"/>
              <a:t>Add text alternative link, if needed.</a:t>
            </a:r>
          </a:p>
        </p:txBody>
      </p:sp>
      <p:sp>
        <p:nvSpPr>
          <p:cNvPr id="37" name="Image Credit 10">
            <a:extLst>
              <a:ext uri="{FF2B5EF4-FFF2-40B4-BE49-F238E27FC236}">
                <a16:creationId xmlns:a16="http://schemas.microsoft.com/office/drawing/2014/main" id="{56933D97-ADC9-4BDA-81B1-AC8D9F532812}"/>
              </a:ext>
            </a:extLst>
          </p:cNvPr>
          <p:cNvSpPr>
            <a:spLocks noGrp="1"/>
          </p:cNvSpPr>
          <p:nvPr>
            <p:ph type="body" sz="quarter" idx="19" hasCustomPrompt="1"/>
          </p:nvPr>
        </p:nvSpPr>
        <p:spPr>
          <a:xfrm>
            <a:off x="2123425" y="6673501"/>
            <a:ext cx="9243483" cy="184469"/>
          </a:xfrm>
        </p:spPr>
        <p:txBody>
          <a:bodyPr rIns="0" anchor="ctr" anchorCtr="0">
            <a:noAutofit/>
          </a:bodyPr>
          <a:lstStyle>
            <a:lvl1pPr algn="r">
              <a:defRPr lang="en-US" sz="8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r"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Insert Image Credit Here</a:t>
            </a:r>
          </a:p>
        </p:txBody>
      </p:sp>
      <p:sp>
        <p:nvSpPr>
          <p:cNvPr id="38" name="Slide Number Placeholder 11">
            <a:extLst>
              <a:ext uri="{FF2B5EF4-FFF2-40B4-BE49-F238E27FC236}">
                <a16:creationId xmlns:a16="http://schemas.microsoft.com/office/drawing/2014/main" id="{77E6A768-18A5-4407-9CEE-90462E70A4F4}"/>
              </a:ext>
            </a:extLst>
          </p:cNvPr>
          <p:cNvSpPr>
            <a:spLocks noGrp="1"/>
          </p:cNvSpPr>
          <p:nvPr>
            <p:ph type="sldNum" sz="quarter" idx="10"/>
          </p:nvPr>
        </p:nvSpPr>
        <p:spPr>
          <a:xfrm>
            <a:off x="11501883" y="6681998"/>
            <a:ext cx="474453" cy="161396"/>
          </a:xfrm>
        </p:spPr>
        <p:txBody>
          <a:bodyPr/>
          <a:lstStyle>
            <a:lvl1pPr>
              <a:defRPr>
                <a:latin typeface="Times New Roman" panose="02020603050405020304" pitchFamily="18" charset="0"/>
                <a:cs typeface="Times New Roman" panose="02020603050405020304" pitchFamily="18" charset="0"/>
              </a:defRPr>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1703004828"/>
      </p:ext>
    </p:extLst>
  </p:cSld>
  <p:clrMapOvr>
    <a:masterClrMapping/>
  </p:clrMapOvr>
  <p:extLst>
    <p:ext uri="{DCECCB84-F9BA-43D5-87BE-67443E8EF086}">
      <p15:sldGuideLst xmlns:p15="http://schemas.microsoft.com/office/powerpoint/2012/main">
        <p15:guide id="1" pos="3840">
          <p15:clr>
            <a:srgbClr val="FBAE40"/>
          </p15:clr>
        </p15:guide>
        <p15:guide id="2" orient="horz" pos="360">
          <p15:clr>
            <a:srgbClr val="FBAE40"/>
          </p15:clr>
        </p15:guide>
        <p15:guide id="3" pos="352">
          <p15:clr>
            <a:srgbClr val="FBAE40"/>
          </p15:clr>
        </p15:guide>
        <p15:guide id="4"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NTENT PLACEHOLDER - EXTRA1">
    <p:spTree>
      <p:nvGrpSpPr>
        <p:cNvPr id="1" name=""/>
        <p:cNvGrpSpPr/>
        <p:nvPr/>
      </p:nvGrpSpPr>
      <p:grpSpPr>
        <a:xfrm>
          <a:off x="0" y="0"/>
          <a:ext cx="0" cy="0"/>
          <a:chOff x="0" y="0"/>
          <a:chExt cx="0" cy="0"/>
        </a:xfrm>
      </p:grpSpPr>
      <p:sp>
        <p:nvSpPr>
          <p:cNvPr id="17" name="Slide Title 1">
            <a:extLst>
              <a:ext uri="{FF2B5EF4-FFF2-40B4-BE49-F238E27FC236}">
                <a16:creationId xmlns:a16="http://schemas.microsoft.com/office/drawing/2014/main" id="{DDD6C561-8E82-4789-A8FD-32A79AFD5593}"/>
              </a:ext>
            </a:extLst>
          </p:cNvPr>
          <p:cNvSpPr>
            <a:spLocks noGrp="1"/>
          </p:cNvSpPr>
          <p:nvPr>
            <p:ph type="title" hasCustomPrompt="1"/>
          </p:nvPr>
        </p:nvSpPr>
        <p:spPr>
          <a:xfrm>
            <a:off x="457200" y="198784"/>
            <a:ext cx="11277600" cy="81032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4000" dirty="0">
                <a:solidFill>
                  <a:srgbClr val="B40000"/>
                </a:solidFill>
              </a:defRPr>
            </a:lvl1pPr>
          </a:lstStyle>
          <a:p>
            <a:pPr lvl="0" algn="ctr"/>
            <a:r>
              <a:rPr lang="en-US" dirty="0"/>
              <a:t>Slide Title</a:t>
            </a:r>
          </a:p>
        </p:txBody>
      </p:sp>
      <p:sp>
        <p:nvSpPr>
          <p:cNvPr id="18" name="Content Placeholder 2">
            <a:extLst>
              <a:ext uri="{FF2B5EF4-FFF2-40B4-BE49-F238E27FC236}">
                <a16:creationId xmlns:a16="http://schemas.microsoft.com/office/drawing/2014/main" id="{8A362111-DA48-43CE-8AC3-BD67F497EE0E}"/>
              </a:ext>
            </a:extLst>
          </p:cNvPr>
          <p:cNvSpPr>
            <a:spLocks noGrp="1"/>
          </p:cNvSpPr>
          <p:nvPr>
            <p:ph sz="quarter" idx="20" hasCustomPrompt="1"/>
          </p:nvPr>
        </p:nvSpPr>
        <p:spPr>
          <a:xfrm>
            <a:off x="457200" y="1219200"/>
            <a:ext cx="11277600" cy="5029200"/>
          </a:xfrm>
        </p:spPr>
        <p:txBody>
          <a:bodyPr>
            <a:normAutofit/>
          </a:bodyPr>
          <a:lstStyle>
            <a:lvl1pPr>
              <a:defRPr sz="3200">
                <a:latin typeface="Times New Roman" panose="02020603050405020304" pitchFamily="18" charset="0"/>
                <a:cs typeface="Times New Roman" panose="02020603050405020304" pitchFamily="18" charset="0"/>
              </a:defRPr>
            </a:lvl1pPr>
            <a:lvl2pPr>
              <a:defRPr sz="3200">
                <a:latin typeface="Times New Roman" panose="02020603050405020304" pitchFamily="18" charset="0"/>
                <a:cs typeface="Times New Roman" panose="02020603050405020304" pitchFamily="18" charset="0"/>
              </a:defRPr>
            </a:lvl2pPr>
            <a:lvl3pPr>
              <a:defRPr sz="2800">
                <a:latin typeface="Times New Roman" panose="02020603050405020304" pitchFamily="18" charset="0"/>
                <a:cs typeface="Times New Roman" panose="02020603050405020304" pitchFamily="18" charset="0"/>
              </a:defRPr>
            </a:lvl3pPr>
            <a:lvl4pPr>
              <a:defRPr sz="1800">
                <a:latin typeface="Times New Roman" panose="02020603050405020304" pitchFamily="18" charset="0"/>
                <a:cs typeface="Times New Roman" panose="02020603050405020304" pitchFamily="18" charset="0"/>
              </a:defRPr>
            </a:lvl4pPr>
            <a:lvl5pPr>
              <a:defRPr sz="1800">
                <a:latin typeface="Times New Roman" panose="02020603050405020304" pitchFamily="18" charset="0"/>
                <a:cs typeface="Times New Roman" panose="02020603050405020304" pitchFamily="18" charset="0"/>
              </a:defRPr>
            </a:lvl5pPr>
          </a:lstStyle>
          <a:p>
            <a:pPr lvl="0"/>
            <a:r>
              <a:rPr lang="en-US" dirty="0"/>
              <a:t>Slide Content</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9" name="Appendix Link 3">
            <a:extLst>
              <a:ext uri="{FF2B5EF4-FFF2-40B4-BE49-F238E27FC236}">
                <a16:creationId xmlns:a16="http://schemas.microsoft.com/office/drawing/2014/main" id="{8B683028-115C-4277-A864-89A677FF0A97}"/>
              </a:ext>
            </a:extLst>
          </p:cNvPr>
          <p:cNvSpPr>
            <a:spLocks noGrp="1"/>
          </p:cNvSpPr>
          <p:nvPr>
            <p:ph sz="quarter" idx="11" hasCustomPrompt="1"/>
          </p:nvPr>
        </p:nvSpPr>
        <p:spPr>
          <a:xfrm>
            <a:off x="4492800" y="6325200"/>
            <a:ext cx="3206400" cy="190800"/>
          </a:xfrm>
        </p:spPr>
        <p:txBody>
          <a:bodyPr>
            <a:noAutofit/>
          </a:bodyPr>
          <a:lstStyle>
            <a:lvl1pPr algn="ctr">
              <a:defRPr lang="en-US" sz="900" kern="1200" dirty="0">
                <a:solidFill>
                  <a:schemeClr val="tx2"/>
                </a:solidFill>
                <a:latin typeface="+mn-lt"/>
                <a:ea typeface="+mn-ea"/>
                <a:cs typeface="+mn-cs"/>
              </a:defRPr>
            </a:lvl1pPr>
            <a:lvl2pPr>
              <a:defRPr sz="1000">
                <a:latin typeface="Times New Roman" panose="02020603050405020304" pitchFamily="18" charset="0"/>
                <a:cs typeface="Times New Roman" panose="02020603050405020304" pitchFamily="18" charset="0"/>
              </a:defRPr>
            </a:lvl2pPr>
            <a:lvl3pPr>
              <a:defRPr sz="1000">
                <a:latin typeface="Times New Roman" panose="02020603050405020304" pitchFamily="18" charset="0"/>
                <a:cs typeface="Times New Roman" panose="02020603050405020304" pitchFamily="18" charset="0"/>
              </a:defRPr>
            </a:lvl3pPr>
            <a:lvl4pPr>
              <a:defRPr sz="1000">
                <a:latin typeface="Times New Roman" panose="02020603050405020304" pitchFamily="18" charset="0"/>
                <a:cs typeface="Times New Roman" panose="02020603050405020304" pitchFamily="18" charset="0"/>
              </a:defRPr>
            </a:lvl4pPr>
            <a:lvl5pPr>
              <a:defRPr sz="1000">
                <a:latin typeface="Times New Roman" panose="02020603050405020304" pitchFamily="18" charset="0"/>
                <a:cs typeface="Times New Roman" panose="02020603050405020304" pitchFamily="18" charset="0"/>
              </a:defRPr>
            </a:lvl5pPr>
          </a:lstStyle>
          <a:p>
            <a:pPr marL="0" marR="0" lvl="0" indent="0" algn="ctr"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Add text alternative link, if needed.</a:t>
            </a:r>
          </a:p>
        </p:txBody>
      </p:sp>
      <p:sp>
        <p:nvSpPr>
          <p:cNvPr id="20" name="Image Credit 4">
            <a:extLst>
              <a:ext uri="{FF2B5EF4-FFF2-40B4-BE49-F238E27FC236}">
                <a16:creationId xmlns:a16="http://schemas.microsoft.com/office/drawing/2014/main" id="{E72DF78C-0D1D-4F01-A36B-63BB3F02E3CD}"/>
              </a:ext>
            </a:extLst>
          </p:cNvPr>
          <p:cNvSpPr>
            <a:spLocks noGrp="1"/>
          </p:cNvSpPr>
          <p:nvPr>
            <p:ph type="body" sz="quarter" idx="19" hasCustomPrompt="1"/>
          </p:nvPr>
        </p:nvSpPr>
        <p:spPr>
          <a:xfrm>
            <a:off x="2123425" y="6682928"/>
            <a:ext cx="9243483" cy="184469"/>
          </a:xfrm>
        </p:spPr>
        <p:txBody>
          <a:bodyPr rIns="0" anchor="ctr" anchorCtr="0">
            <a:noAutofit/>
          </a:bodyPr>
          <a:lstStyle>
            <a:lvl1pPr algn="r">
              <a:defRPr lang="en-US" sz="8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r"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Insert Image Credit Here</a:t>
            </a:r>
          </a:p>
        </p:txBody>
      </p:sp>
      <p:sp>
        <p:nvSpPr>
          <p:cNvPr id="21" name="Slide Number Placeholder 5">
            <a:extLst>
              <a:ext uri="{FF2B5EF4-FFF2-40B4-BE49-F238E27FC236}">
                <a16:creationId xmlns:a16="http://schemas.microsoft.com/office/drawing/2014/main" id="{0616356B-CC93-4F4E-B595-6EA3C0D2625B}"/>
              </a:ext>
            </a:extLst>
          </p:cNvPr>
          <p:cNvSpPr>
            <a:spLocks noGrp="1"/>
          </p:cNvSpPr>
          <p:nvPr>
            <p:ph type="sldNum" sz="quarter" idx="10"/>
          </p:nvPr>
        </p:nvSpPr>
        <p:spPr>
          <a:xfrm>
            <a:off x="11501883" y="6673531"/>
            <a:ext cx="474453" cy="161396"/>
          </a:xfr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1276968388"/>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4" pos="5376">
          <p15:clr>
            <a:srgbClr val="FBAE40"/>
          </p15:clr>
        </p15:guide>
        <p15:guide id="5" pos="515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5508A40-3CD4-4B74-8C25-3F846C9912E3}" type="datetimeFigureOut">
              <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4/24/2025</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endParaRPr>
          </a:p>
        </p:txBody>
      </p:sp>
      <p:sp>
        <p:nvSpPr>
          <p:cNvPr id="5"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endParaRPr>
          </a:p>
        </p:txBody>
      </p:sp>
      <p:sp>
        <p:nvSpPr>
          <p:cNvPr id="6"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0B8A6AC-E416-4BDB-8A3D-20418FD1E1B3}" type="slidenum">
              <a:rPr kumimoji="0" lang="en-US" alt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23648879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_PLUS_CONTENT PLACEHOLDER">
    <p:spTree>
      <p:nvGrpSpPr>
        <p:cNvPr id="1" name=""/>
        <p:cNvGrpSpPr/>
        <p:nvPr/>
      </p:nvGrpSpPr>
      <p:grpSpPr>
        <a:xfrm>
          <a:off x="0" y="0"/>
          <a:ext cx="0" cy="0"/>
          <a:chOff x="0" y="0"/>
          <a:chExt cx="0" cy="0"/>
        </a:xfrm>
      </p:grpSpPr>
      <p:sp>
        <p:nvSpPr>
          <p:cNvPr id="28" name="Slide Title 1">
            <a:extLst>
              <a:ext uri="{FF2B5EF4-FFF2-40B4-BE49-F238E27FC236}">
                <a16:creationId xmlns:a16="http://schemas.microsoft.com/office/drawing/2014/main" id="{38A07930-AB41-4C2A-B51A-FE9D9CCD490E}"/>
              </a:ext>
            </a:extLst>
          </p:cNvPr>
          <p:cNvSpPr>
            <a:spLocks noGrp="1"/>
          </p:cNvSpPr>
          <p:nvPr>
            <p:ph type="title" hasCustomPrompt="1"/>
          </p:nvPr>
        </p:nvSpPr>
        <p:spPr>
          <a:xfrm>
            <a:off x="456000" y="198000"/>
            <a:ext cx="11280000" cy="810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en-US" sz="4000" dirty="0">
                <a:solidFill>
                  <a:srgbClr val="B40000"/>
                </a:solidFill>
              </a:defRPr>
            </a:lvl1pPr>
          </a:lstStyle>
          <a:p>
            <a:pPr lvl="0" algn="ctr"/>
            <a:r>
              <a:rPr lang="en-US" dirty="0"/>
              <a:t>Slide Title</a:t>
            </a:r>
          </a:p>
        </p:txBody>
      </p:sp>
      <p:sp>
        <p:nvSpPr>
          <p:cNvPr id="29" name="Content Placeholder 2">
            <a:extLst>
              <a:ext uri="{FF2B5EF4-FFF2-40B4-BE49-F238E27FC236}">
                <a16:creationId xmlns:a16="http://schemas.microsoft.com/office/drawing/2014/main" id="{A9714154-AF96-4E41-9C12-92237B79035D}"/>
              </a:ext>
            </a:extLst>
          </p:cNvPr>
          <p:cNvSpPr>
            <a:spLocks noGrp="1"/>
          </p:cNvSpPr>
          <p:nvPr>
            <p:ph sz="quarter" idx="11" hasCustomPrompt="1"/>
          </p:nvPr>
        </p:nvSpPr>
        <p:spPr>
          <a:xfrm>
            <a:off x="454949" y="1216387"/>
            <a:ext cx="2640000" cy="558800"/>
          </a:xfrm>
        </p:spPr>
        <p:txBody>
          <a:bodyPr>
            <a:noAutofit/>
          </a:bodyPr>
          <a:lstStyle>
            <a:lvl1pPr>
              <a:defRPr sz="3200">
                <a:latin typeface="Times New Roman" panose="02020603050405020304" pitchFamily="18" charset="0"/>
                <a:cs typeface="Times New Roman" panose="02020603050405020304" pitchFamily="18" charset="0"/>
              </a:defRPr>
            </a:lvl1pPr>
            <a:lvl2pPr>
              <a:defRPr sz="3200">
                <a:latin typeface="Calibri (Body)"/>
              </a:defRPr>
            </a:lvl2pPr>
            <a:lvl3pPr>
              <a:defRPr sz="3200">
                <a:latin typeface="Calibri (Body)"/>
              </a:defRPr>
            </a:lvl3pPr>
            <a:lvl4pPr>
              <a:defRPr sz="3200">
                <a:latin typeface="Calibri (Body)"/>
              </a:defRPr>
            </a:lvl4pPr>
            <a:lvl5pPr>
              <a:defRPr sz="3200">
                <a:latin typeface="Calibri (Body)"/>
              </a:defRPr>
            </a:lvl5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a:t>
            </a:r>
          </a:p>
        </p:txBody>
      </p:sp>
      <p:sp>
        <p:nvSpPr>
          <p:cNvPr id="30" name="Content Placeholder 3">
            <a:extLst>
              <a:ext uri="{FF2B5EF4-FFF2-40B4-BE49-F238E27FC236}">
                <a16:creationId xmlns:a16="http://schemas.microsoft.com/office/drawing/2014/main" id="{5E76B15F-F418-437A-9667-808069D61A22}"/>
              </a:ext>
            </a:extLst>
          </p:cNvPr>
          <p:cNvSpPr>
            <a:spLocks noGrp="1"/>
          </p:cNvSpPr>
          <p:nvPr>
            <p:ph sz="quarter" idx="12" hasCustomPrompt="1"/>
          </p:nvPr>
        </p:nvSpPr>
        <p:spPr>
          <a:xfrm>
            <a:off x="3336000" y="1225430"/>
            <a:ext cx="2640000" cy="558801"/>
          </a:xfrm>
        </p:spPr>
        <p:txBody>
          <a:bodyPr>
            <a:normAutofit/>
          </a:bodyPr>
          <a:lstStyle>
            <a:lvl1pPr>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2</a:t>
            </a:r>
          </a:p>
        </p:txBody>
      </p:sp>
      <p:sp>
        <p:nvSpPr>
          <p:cNvPr id="31" name="Content Placeholder 4">
            <a:extLst>
              <a:ext uri="{FF2B5EF4-FFF2-40B4-BE49-F238E27FC236}">
                <a16:creationId xmlns:a16="http://schemas.microsoft.com/office/drawing/2014/main" id="{FE5659B1-C523-48B0-8F94-C14174EA72E4}"/>
              </a:ext>
            </a:extLst>
          </p:cNvPr>
          <p:cNvSpPr>
            <a:spLocks noGrp="1"/>
          </p:cNvSpPr>
          <p:nvPr>
            <p:ph sz="quarter" idx="13" hasCustomPrompt="1"/>
          </p:nvPr>
        </p:nvSpPr>
        <p:spPr>
          <a:xfrm>
            <a:off x="454949" y="1958311"/>
            <a:ext cx="264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3</a:t>
            </a:r>
          </a:p>
        </p:txBody>
      </p:sp>
      <p:sp>
        <p:nvSpPr>
          <p:cNvPr id="32" name="Content Placeholder 5">
            <a:extLst>
              <a:ext uri="{FF2B5EF4-FFF2-40B4-BE49-F238E27FC236}">
                <a16:creationId xmlns:a16="http://schemas.microsoft.com/office/drawing/2014/main" id="{3EFBD9E4-1992-4FF6-8639-498C6A828CD6}"/>
              </a:ext>
            </a:extLst>
          </p:cNvPr>
          <p:cNvSpPr>
            <a:spLocks noGrp="1"/>
          </p:cNvSpPr>
          <p:nvPr>
            <p:ph sz="quarter" idx="14" hasCustomPrompt="1"/>
          </p:nvPr>
        </p:nvSpPr>
        <p:spPr>
          <a:xfrm>
            <a:off x="3336000" y="1963488"/>
            <a:ext cx="264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4</a:t>
            </a:r>
          </a:p>
        </p:txBody>
      </p:sp>
      <p:sp>
        <p:nvSpPr>
          <p:cNvPr id="33" name="Content Placeholder 6">
            <a:extLst>
              <a:ext uri="{FF2B5EF4-FFF2-40B4-BE49-F238E27FC236}">
                <a16:creationId xmlns:a16="http://schemas.microsoft.com/office/drawing/2014/main" id="{7B38EE77-54FE-4BAF-8298-4A674CBF28DB}"/>
              </a:ext>
            </a:extLst>
          </p:cNvPr>
          <p:cNvSpPr>
            <a:spLocks noGrp="1"/>
          </p:cNvSpPr>
          <p:nvPr>
            <p:ph sz="quarter" idx="15" hasCustomPrompt="1"/>
          </p:nvPr>
        </p:nvSpPr>
        <p:spPr>
          <a:xfrm>
            <a:off x="454949" y="2700235"/>
            <a:ext cx="264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5</a:t>
            </a:r>
          </a:p>
        </p:txBody>
      </p:sp>
      <p:sp>
        <p:nvSpPr>
          <p:cNvPr id="34" name="Content Placeholder 7">
            <a:extLst>
              <a:ext uri="{FF2B5EF4-FFF2-40B4-BE49-F238E27FC236}">
                <a16:creationId xmlns:a16="http://schemas.microsoft.com/office/drawing/2014/main" id="{4DCD4EF9-45E3-4449-8C53-F5BA2B33D0E1}"/>
              </a:ext>
            </a:extLst>
          </p:cNvPr>
          <p:cNvSpPr>
            <a:spLocks noGrp="1"/>
          </p:cNvSpPr>
          <p:nvPr>
            <p:ph sz="quarter" idx="16" hasCustomPrompt="1"/>
          </p:nvPr>
        </p:nvSpPr>
        <p:spPr>
          <a:xfrm>
            <a:off x="3336000" y="2701547"/>
            <a:ext cx="2640000" cy="558801"/>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6</a:t>
            </a:r>
          </a:p>
        </p:txBody>
      </p:sp>
      <p:sp>
        <p:nvSpPr>
          <p:cNvPr id="35" name="Content Placeholder 8">
            <a:extLst>
              <a:ext uri="{FF2B5EF4-FFF2-40B4-BE49-F238E27FC236}">
                <a16:creationId xmlns:a16="http://schemas.microsoft.com/office/drawing/2014/main" id="{339D8DFC-B6FA-47FD-8F4B-D342238E57DF}"/>
              </a:ext>
            </a:extLst>
          </p:cNvPr>
          <p:cNvSpPr>
            <a:spLocks noGrp="1"/>
          </p:cNvSpPr>
          <p:nvPr>
            <p:ph sz="quarter" idx="17" hasCustomPrompt="1"/>
          </p:nvPr>
        </p:nvSpPr>
        <p:spPr>
          <a:xfrm>
            <a:off x="454949" y="3442159"/>
            <a:ext cx="2640000" cy="568325"/>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7</a:t>
            </a:r>
          </a:p>
        </p:txBody>
      </p:sp>
      <p:sp>
        <p:nvSpPr>
          <p:cNvPr id="21" name="Content Placeholder 2">
            <a:extLst>
              <a:ext uri="{FF2B5EF4-FFF2-40B4-BE49-F238E27FC236}">
                <a16:creationId xmlns:a16="http://schemas.microsoft.com/office/drawing/2014/main" id="{81945F56-391C-411F-BBB8-351E6045D4DF}"/>
              </a:ext>
            </a:extLst>
          </p:cNvPr>
          <p:cNvSpPr>
            <a:spLocks noGrp="1"/>
          </p:cNvSpPr>
          <p:nvPr>
            <p:ph sz="quarter" idx="20" hasCustomPrompt="1"/>
          </p:nvPr>
        </p:nvSpPr>
        <p:spPr>
          <a:xfrm>
            <a:off x="3336000" y="3439605"/>
            <a:ext cx="2640000" cy="558800"/>
          </a:xfrm>
        </p:spPr>
        <p:txBody>
          <a:bodyPr>
            <a:noAutofit/>
          </a:bodyPr>
          <a:lstStyle>
            <a:lvl1pPr>
              <a:defRPr sz="3200">
                <a:latin typeface="Times New Roman" panose="02020603050405020304" pitchFamily="18" charset="0"/>
                <a:cs typeface="Times New Roman" panose="02020603050405020304" pitchFamily="18" charset="0"/>
              </a:defRPr>
            </a:lvl1pPr>
            <a:lvl2pPr>
              <a:defRPr sz="3200">
                <a:latin typeface="Calibri (Body)"/>
              </a:defRPr>
            </a:lvl2pPr>
            <a:lvl3pPr>
              <a:defRPr sz="3200">
                <a:latin typeface="Calibri (Body)"/>
              </a:defRPr>
            </a:lvl3pPr>
            <a:lvl4pPr>
              <a:defRPr sz="3200">
                <a:latin typeface="Calibri (Body)"/>
              </a:defRPr>
            </a:lvl4pPr>
            <a:lvl5pPr>
              <a:defRPr sz="3200">
                <a:latin typeface="Calibri (Body)"/>
              </a:defRPr>
            </a:lvl5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8</a:t>
            </a:r>
          </a:p>
        </p:txBody>
      </p:sp>
      <p:sp>
        <p:nvSpPr>
          <p:cNvPr id="22" name="Content Placeholder 3">
            <a:extLst>
              <a:ext uri="{FF2B5EF4-FFF2-40B4-BE49-F238E27FC236}">
                <a16:creationId xmlns:a16="http://schemas.microsoft.com/office/drawing/2014/main" id="{35491C07-975F-40D6-865C-ECAE6000E8AA}"/>
              </a:ext>
            </a:extLst>
          </p:cNvPr>
          <p:cNvSpPr>
            <a:spLocks noGrp="1"/>
          </p:cNvSpPr>
          <p:nvPr>
            <p:ph sz="quarter" idx="21" hasCustomPrompt="1"/>
          </p:nvPr>
        </p:nvSpPr>
        <p:spPr>
          <a:xfrm>
            <a:off x="454949" y="4193609"/>
            <a:ext cx="2640000" cy="558801"/>
          </a:xfrm>
        </p:spPr>
        <p:txBody>
          <a:bodyPr>
            <a:normAutofit/>
          </a:bodyPr>
          <a:lstStyle>
            <a:lvl1pPr>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9</a:t>
            </a:r>
          </a:p>
        </p:txBody>
      </p:sp>
      <p:sp>
        <p:nvSpPr>
          <p:cNvPr id="23" name="Content Placeholder 4">
            <a:extLst>
              <a:ext uri="{FF2B5EF4-FFF2-40B4-BE49-F238E27FC236}">
                <a16:creationId xmlns:a16="http://schemas.microsoft.com/office/drawing/2014/main" id="{B03B7551-62A7-4BE4-B68F-47AC69107625}"/>
              </a:ext>
            </a:extLst>
          </p:cNvPr>
          <p:cNvSpPr>
            <a:spLocks noGrp="1"/>
          </p:cNvSpPr>
          <p:nvPr>
            <p:ph sz="quarter" idx="22" hasCustomPrompt="1"/>
          </p:nvPr>
        </p:nvSpPr>
        <p:spPr>
          <a:xfrm>
            <a:off x="3336000" y="4177663"/>
            <a:ext cx="264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10</a:t>
            </a:r>
          </a:p>
        </p:txBody>
      </p:sp>
      <p:sp>
        <p:nvSpPr>
          <p:cNvPr id="24" name="Content Placeholder 5">
            <a:extLst>
              <a:ext uri="{FF2B5EF4-FFF2-40B4-BE49-F238E27FC236}">
                <a16:creationId xmlns:a16="http://schemas.microsoft.com/office/drawing/2014/main" id="{E79B03D2-4C98-489F-A11A-BE2CE647DE7E}"/>
              </a:ext>
            </a:extLst>
          </p:cNvPr>
          <p:cNvSpPr>
            <a:spLocks noGrp="1"/>
          </p:cNvSpPr>
          <p:nvPr>
            <p:ph sz="quarter" idx="23" hasCustomPrompt="1"/>
          </p:nvPr>
        </p:nvSpPr>
        <p:spPr>
          <a:xfrm>
            <a:off x="454949" y="4935533"/>
            <a:ext cx="264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11</a:t>
            </a:r>
          </a:p>
        </p:txBody>
      </p:sp>
      <p:sp>
        <p:nvSpPr>
          <p:cNvPr id="25" name="Content Placeholder 6">
            <a:extLst>
              <a:ext uri="{FF2B5EF4-FFF2-40B4-BE49-F238E27FC236}">
                <a16:creationId xmlns:a16="http://schemas.microsoft.com/office/drawing/2014/main" id="{83AAEB47-D6CA-4134-A52A-09FB17C51C76}"/>
              </a:ext>
            </a:extLst>
          </p:cNvPr>
          <p:cNvSpPr>
            <a:spLocks noGrp="1"/>
          </p:cNvSpPr>
          <p:nvPr>
            <p:ph sz="quarter" idx="24" hasCustomPrompt="1"/>
          </p:nvPr>
        </p:nvSpPr>
        <p:spPr>
          <a:xfrm>
            <a:off x="3336000" y="4915721"/>
            <a:ext cx="264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12</a:t>
            </a:r>
          </a:p>
        </p:txBody>
      </p:sp>
      <p:sp>
        <p:nvSpPr>
          <p:cNvPr id="26" name="Content Placeholder 7">
            <a:extLst>
              <a:ext uri="{FF2B5EF4-FFF2-40B4-BE49-F238E27FC236}">
                <a16:creationId xmlns:a16="http://schemas.microsoft.com/office/drawing/2014/main" id="{7FA8DB2A-D277-434A-887B-E0E7B286E099}"/>
              </a:ext>
            </a:extLst>
          </p:cNvPr>
          <p:cNvSpPr>
            <a:spLocks noGrp="1"/>
          </p:cNvSpPr>
          <p:nvPr>
            <p:ph sz="quarter" idx="25" hasCustomPrompt="1"/>
          </p:nvPr>
        </p:nvSpPr>
        <p:spPr>
          <a:xfrm>
            <a:off x="454949" y="5677456"/>
            <a:ext cx="2640000" cy="558801"/>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13</a:t>
            </a:r>
          </a:p>
        </p:txBody>
      </p:sp>
      <p:sp>
        <p:nvSpPr>
          <p:cNvPr id="27" name="Content Placeholder 8">
            <a:extLst>
              <a:ext uri="{FF2B5EF4-FFF2-40B4-BE49-F238E27FC236}">
                <a16:creationId xmlns:a16="http://schemas.microsoft.com/office/drawing/2014/main" id="{EDCD755E-2B8A-40D5-BA82-7113B8253746}"/>
              </a:ext>
            </a:extLst>
          </p:cNvPr>
          <p:cNvSpPr>
            <a:spLocks noGrp="1"/>
          </p:cNvSpPr>
          <p:nvPr>
            <p:ph sz="quarter" idx="26" hasCustomPrompt="1"/>
          </p:nvPr>
        </p:nvSpPr>
        <p:spPr>
          <a:xfrm>
            <a:off x="3336000" y="5653778"/>
            <a:ext cx="2640000" cy="568325"/>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14</a:t>
            </a:r>
          </a:p>
        </p:txBody>
      </p:sp>
      <p:sp>
        <p:nvSpPr>
          <p:cNvPr id="3" name="Content Placeholder 2">
            <a:extLst>
              <a:ext uri="{FF2B5EF4-FFF2-40B4-BE49-F238E27FC236}">
                <a16:creationId xmlns:a16="http://schemas.microsoft.com/office/drawing/2014/main" id="{2471A780-4E43-4156-AA59-9F6EB17ACA42}"/>
              </a:ext>
            </a:extLst>
          </p:cNvPr>
          <p:cNvSpPr>
            <a:spLocks noGrp="1"/>
          </p:cNvSpPr>
          <p:nvPr>
            <p:ph sz="quarter" idx="27" hasCustomPrompt="1"/>
          </p:nvPr>
        </p:nvSpPr>
        <p:spPr>
          <a:xfrm>
            <a:off x="6216003" y="1216026"/>
            <a:ext cx="5520915" cy="5019675"/>
          </a:xfrm>
        </p:spPr>
        <p:txBody>
          <a:bodyPr>
            <a:normAutofit/>
          </a:bodyPr>
          <a:lstStyle>
            <a:lvl1pPr>
              <a:defRPr sz="3200">
                <a:latin typeface="Times New Roman" panose="02020603050405020304" pitchFamily="18" charset="0"/>
                <a:cs typeface="Times New Roman" panose="02020603050405020304" pitchFamily="18" charset="0"/>
              </a:defRPr>
            </a:lvl1pPr>
            <a:lvl2pPr>
              <a:defRPr sz="3200">
                <a:latin typeface="Times New Roman" panose="02020603050405020304" pitchFamily="18" charset="0"/>
                <a:cs typeface="Times New Roman" panose="02020603050405020304" pitchFamily="18" charset="0"/>
              </a:defRPr>
            </a:lvl2pPr>
            <a:lvl3pPr>
              <a:defRPr sz="2800">
                <a:latin typeface="Times New Roman" panose="02020603050405020304" pitchFamily="18" charset="0"/>
                <a:cs typeface="Times New Roman" panose="02020603050405020304" pitchFamily="18" charset="0"/>
              </a:defRPr>
            </a:lvl3pPr>
            <a:lvl4pPr>
              <a:defRPr sz="1600">
                <a:latin typeface="Times New Roman" panose="02020603050405020304" pitchFamily="18" charset="0"/>
                <a:cs typeface="Times New Roman" panose="02020603050405020304" pitchFamily="18" charset="0"/>
              </a:defRPr>
            </a:lvl4pPr>
            <a:lvl5pPr>
              <a:defRPr sz="1600">
                <a:latin typeface="Times New Roman" panose="02020603050405020304" pitchFamily="18" charset="0"/>
                <a:cs typeface="Times New Roman" panose="02020603050405020304" pitchFamily="18" charset="0"/>
              </a:defRPr>
            </a:lvl5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15</a:t>
            </a:r>
          </a:p>
          <a:p>
            <a:pPr lvl="1"/>
            <a:r>
              <a:rPr lang="en-US" dirty="0"/>
              <a:t>Second level</a:t>
            </a:r>
          </a:p>
          <a:p>
            <a:pPr lvl="2"/>
            <a:r>
              <a:rPr lang="en-US" dirty="0"/>
              <a:t>Third level</a:t>
            </a:r>
            <a:endParaRPr lang="en-IN" dirty="0"/>
          </a:p>
        </p:txBody>
      </p:sp>
      <p:sp>
        <p:nvSpPr>
          <p:cNvPr id="39" name="Appendix Link 9">
            <a:extLst>
              <a:ext uri="{FF2B5EF4-FFF2-40B4-BE49-F238E27FC236}">
                <a16:creationId xmlns:a16="http://schemas.microsoft.com/office/drawing/2014/main" id="{0DE7DDEB-21CB-457E-966B-0D324A598230}"/>
              </a:ext>
            </a:extLst>
          </p:cNvPr>
          <p:cNvSpPr>
            <a:spLocks noGrp="1"/>
          </p:cNvSpPr>
          <p:nvPr>
            <p:ph type="body" sz="quarter" idx="18" hasCustomPrompt="1"/>
          </p:nvPr>
        </p:nvSpPr>
        <p:spPr>
          <a:xfrm>
            <a:off x="4656000" y="6352401"/>
            <a:ext cx="3206400" cy="190800"/>
          </a:xfrm>
        </p:spPr>
        <p:txBody>
          <a:bodyPr anchor="ctr">
            <a:normAutofit/>
          </a:bodyPr>
          <a:lstStyle>
            <a:lvl1pPr algn="ctr">
              <a:defRPr sz="900">
                <a:latin typeface="Times New Roman" panose="02020603050405020304" pitchFamily="18" charset="0"/>
                <a:cs typeface="Times New Roman" panose="02020603050405020304" pitchFamily="18" charset="0"/>
              </a:defRPr>
            </a:lvl1pPr>
          </a:lstStyle>
          <a:p>
            <a:pPr lvl="0"/>
            <a:r>
              <a:rPr lang="en-US" dirty="0"/>
              <a:t>Add text alternative link, if needed.</a:t>
            </a:r>
          </a:p>
        </p:txBody>
      </p:sp>
      <p:sp>
        <p:nvSpPr>
          <p:cNvPr id="40" name="Image Credit 10">
            <a:extLst>
              <a:ext uri="{FF2B5EF4-FFF2-40B4-BE49-F238E27FC236}">
                <a16:creationId xmlns:a16="http://schemas.microsoft.com/office/drawing/2014/main" id="{B6A894DE-F8FF-402B-B117-B3BA4797913A}"/>
              </a:ext>
            </a:extLst>
          </p:cNvPr>
          <p:cNvSpPr>
            <a:spLocks noGrp="1"/>
          </p:cNvSpPr>
          <p:nvPr>
            <p:ph type="body" sz="quarter" idx="19" hasCustomPrompt="1"/>
          </p:nvPr>
        </p:nvSpPr>
        <p:spPr>
          <a:xfrm>
            <a:off x="2123425" y="6673501"/>
            <a:ext cx="9243483" cy="184469"/>
          </a:xfrm>
        </p:spPr>
        <p:txBody>
          <a:bodyPr rIns="0" anchor="ctr" anchorCtr="0">
            <a:noAutofit/>
          </a:bodyPr>
          <a:lstStyle>
            <a:lvl1pPr algn="r">
              <a:defRPr lang="en-US" sz="8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r"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Insert Image Credit Here</a:t>
            </a:r>
          </a:p>
        </p:txBody>
      </p:sp>
      <p:sp>
        <p:nvSpPr>
          <p:cNvPr id="41" name="Slide Number Placeholder 11">
            <a:extLst>
              <a:ext uri="{FF2B5EF4-FFF2-40B4-BE49-F238E27FC236}">
                <a16:creationId xmlns:a16="http://schemas.microsoft.com/office/drawing/2014/main" id="{133A4D8E-4B20-41AC-86AA-738548F903ED}"/>
              </a:ext>
            </a:extLst>
          </p:cNvPr>
          <p:cNvSpPr>
            <a:spLocks noGrp="1"/>
          </p:cNvSpPr>
          <p:nvPr>
            <p:ph type="sldNum" sz="quarter" idx="10"/>
          </p:nvPr>
        </p:nvSpPr>
        <p:spPr>
          <a:xfrm>
            <a:off x="11501883" y="6681998"/>
            <a:ext cx="474453" cy="161396"/>
          </a:xfrm>
        </p:spPr>
        <p:txBody>
          <a:bodyPr/>
          <a:lstStyle>
            <a:lvl1pPr>
              <a:defRPr>
                <a:latin typeface="Times New Roman" panose="02020603050405020304" pitchFamily="18" charset="0"/>
                <a:cs typeface="Times New Roman" panose="02020603050405020304" pitchFamily="18" charset="0"/>
              </a:defRPr>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2045662"/>
      </p:ext>
    </p:extLst>
  </p:cSld>
  <p:clrMapOvr>
    <a:masterClrMapping/>
  </p:clrMapOvr>
  <p:extLst>
    <p:ext uri="{DCECCB84-F9BA-43D5-87BE-67443E8EF086}">
      <p15:sldGuideLst xmlns:p15="http://schemas.microsoft.com/office/powerpoint/2012/main">
        <p15:guide id="1" pos="3840">
          <p15:clr>
            <a:srgbClr val="FBAE40"/>
          </p15:clr>
        </p15:guide>
        <p15:guide id="2" orient="horz" pos="360">
          <p15:clr>
            <a:srgbClr val="FBAE40"/>
          </p15:clr>
        </p15:guide>
        <p15:guide id="3" pos="352">
          <p15:clr>
            <a:srgbClr val="FBAE40"/>
          </p15:clr>
        </p15:guide>
        <p15:guide id="4"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rgbClr val="DBF5F9">
                    <a:shade val="90000"/>
                  </a:srgb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DCABD1E-501A-462C-B5B7-58DB5360BB4B}" type="datetimeFigureOut">
              <a:rPr kumimoji="0" lang="en-US" altLang="en-US" sz="1200" b="0" i="0" u="none" strike="noStrike" kern="1200" cap="none" spc="0" normalizeH="0" baseline="0" noProof="0">
                <a:ln>
                  <a:noFill/>
                </a:ln>
                <a:solidFill>
                  <a:srgbClr val="DBF5F9">
                    <a:shade val="90000"/>
                  </a:srgbClr>
                </a:solidFill>
                <a:effectLst/>
                <a:uLnTx/>
                <a:uFillTx/>
                <a:latin typeface="Constantia"/>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4/24/2025</a:t>
            </a:fld>
            <a:endParaRPr kumimoji="0" lang="en-US" altLang="en-US" sz="1200" b="0" i="0" u="none" strike="noStrike" kern="1200" cap="none" spc="0" normalizeH="0" baseline="0" noProof="0">
              <a:ln>
                <a:noFill/>
              </a:ln>
              <a:solidFill>
                <a:srgbClr val="DBF5F9">
                  <a:shade val="90000"/>
                </a:srgbClr>
              </a:solidFill>
              <a:effectLst/>
              <a:uLnTx/>
              <a:uFillTx/>
              <a:latin typeface="Constantia"/>
              <a:ea typeface="+mn-ea"/>
              <a:cs typeface="Arial" charset="0"/>
            </a:endParaRPr>
          </a:p>
        </p:txBody>
      </p:sp>
      <p:sp>
        <p:nvSpPr>
          <p:cNvPr id="5" name="Footer Placeholder 4"/>
          <p:cNvSpPr>
            <a:spLocks noGrp="1"/>
          </p:cNvSpPr>
          <p:nvPr>
            <p:ph type="ftr" sz="quarter" idx="11"/>
          </p:nvPr>
        </p:nvSpPr>
        <p:spPr/>
        <p:txBody>
          <a:bodyPr/>
          <a:lstStyle>
            <a:lvl1pPr>
              <a:defRPr>
                <a:solidFill>
                  <a:srgbClr val="DBF5F9">
                    <a:shade val="90000"/>
                  </a:srgb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DBF5F9">
                  <a:shade val="90000"/>
                </a:srgbClr>
              </a:solidFill>
              <a:effectLst/>
              <a:uLnTx/>
              <a:uFillTx/>
              <a:latin typeface="Constantia"/>
              <a:ea typeface="+mn-ea"/>
              <a:cs typeface="Arial" charset="0"/>
            </a:endParaRPr>
          </a:p>
        </p:txBody>
      </p:sp>
      <p:sp>
        <p:nvSpPr>
          <p:cNvPr id="6" name="Slide Number Placeholder 5"/>
          <p:cNvSpPr>
            <a:spLocks noGrp="1"/>
          </p:cNvSpPr>
          <p:nvPr>
            <p:ph type="sldNum" sz="quarter" idx="12"/>
          </p:nvPr>
        </p:nvSpPr>
        <p:spPr/>
        <p:txBody>
          <a:bodyPr/>
          <a:lstStyle>
            <a:lvl1pPr>
              <a:defRPr>
                <a:solidFill>
                  <a:srgbClr val="D1EAEE"/>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3FDB704-4702-4D1E-AFAB-0628105B382D}" type="slidenum">
              <a:rPr kumimoji="0" lang="en-US" altLang="en-US" sz="1200" b="0" i="0" u="none" strike="noStrike" kern="1200" cap="none" spc="0" normalizeH="0" baseline="0" noProof="0">
                <a:ln>
                  <a:noFill/>
                </a:ln>
                <a:solidFill>
                  <a:srgbClr val="D1EAEE"/>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D1EAEE"/>
              </a:solidFill>
              <a:effectLst/>
              <a:uLnTx/>
              <a:uFillTx/>
              <a:latin typeface="Constantia"/>
              <a:ea typeface="+mn-ea"/>
              <a:cs typeface="+mn-cs"/>
            </a:endParaRPr>
          </a:p>
        </p:txBody>
      </p:sp>
    </p:spTree>
    <p:extLst>
      <p:ext uri="{BB962C8B-B14F-4D97-AF65-F5344CB8AC3E}">
        <p14:creationId xmlns:p14="http://schemas.microsoft.com/office/powerpoint/2010/main" val="264401050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0D36921-90C1-4076-AA04-B3247197D358}" type="datetimeFigureOut">
              <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4/24/2025</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endParaRPr>
          </a:p>
        </p:txBody>
      </p:sp>
      <p:sp>
        <p:nvSpPr>
          <p:cNvPr id="6"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endParaRPr>
          </a:p>
        </p:txBody>
      </p:sp>
      <p:sp>
        <p:nvSpPr>
          <p:cNvPr id="7"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A53E4E7-6395-4F3A-A0DA-52D6EDE1B98A}" type="slidenum">
              <a:rPr kumimoji="0" lang="en-US" alt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1636744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8F4A757-E295-41EF-B4A8-C53B2F7F2C98}" type="datetimeFigureOut">
              <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4/24/2025</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endParaRPr>
          </a:p>
        </p:txBody>
      </p:sp>
      <p:sp>
        <p:nvSpPr>
          <p:cNvPr id="8"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endParaRPr>
          </a:p>
        </p:txBody>
      </p:sp>
      <p:sp>
        <p:nvSpPr>
          <p:cNvPr id="9"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2FAF1FF-82E9-4D50-A954-9DD467791576}" type="slidenum">
              <a:rPr kumimoji="0" lang="en-US" alt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2627592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542E0CF-D457-42A1-B203-D5B27548E0D6}" type="datetimeFigureOut">
              <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4/24/2025</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endParaRPr>
          </a:p>
        </p:txBody>
      </p:sp>
      <p:sp>
        <p:nvSpPr>
          <p:cNvPr id="4"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endParaRPr>
          </a:p>
        </p:txBody>
      </p:sp>
      <p:sp>
        <p:nvSpPr>
          <p:cNvPr id="5"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86ABC7B-0FC3-4369-81DD-40F4DDF01DD5}" type="slidenum">
              <a:rPr kumimoji="0" lang="en-US" alt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2735085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4B41335-F270-4875-A020-7D15A98517FF}" type="datetimeFigureOut">
              <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4/24/2025</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endParaRPr>
          </a:p>
        </p:txBody>
      </p:sp>
      <p:sp>
        <p:nvSpPr>
          <p:cNvPr id="3"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endParaRPr>
          </a:p>
        </p:txBody>
      </p:sp>
      <p:sp>
        <p:nvSpPr>
          <p:cNvPr id="4"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CED92C7-A5FF-466E-A5A4-9BD2662E1C0A}" type="slidenum">
              <a:rPr kumimoji="0" lang="en-US" alt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1510772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94D0A7D-3B1D-401B-B7B1-29B9CAE95D93}" type="datetimeFigureOut">
              <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4/24/2025</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endParaRPr>
          </a:p>
        </p:txBody>
      </p:sp>
      <p:sp>
        <p:nvSpPr>
          <p:cNvPr id="6"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endParaRPr>
          </a:p>
        </p:txBody>
      </p:sp>
      <p:sp>
        <p:nvSpPr>
          <p:cNvPr id="7"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021CAB2-86EB-41B5-80FD-577399F9A905}" type="slidenum">
              <a:rPr kumimoji="0" lang="en-US" alt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4042433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4221163" y="1108075"/>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6" name="Right Triangle 5"/>
          <p:cNvSpPr/>
          <p:nvPr/>
        </p:nvSpPr>
        <p:spPr>
          <a:xfrm rot="420000" flipV="1">
            <a:off x="10672763" y="5359400"/>
            <a:ext cx="2063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7" name="Freeform 6"/>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S PGothic" panose="020B0600070205080204" pitchFamily="34" charset="-128"/>
              <a:cs typeface="+mn-cs"/>
            </a:endParaRPr>
          </a:p>
        </p:txBody>
      </p:sp>
      <p:sp>
        <p:nvSpPr>
          <p:cNvPr id="8" name="Freeform 7"/>
          <p:cNvSpPr>
            <a:spLocks/>
          </p:cNvSpPr>
          <p:nvPr/>
        </p:nvSpPr>
        <p:spPr bwMode="auto">
          <a:xfrm flipV="1">
            <a:off x="5842000" y="6219825"/>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S PGothic" panose="020B0600070205080204" pitchFamily="34" charset="-128"/>
              <a:cs typeface="+mn-cs"/>
            </a:endParaRPr>
          </a:p>
        </p:txBody>
      </p:sp>
      <p:sp>
        <p:nvSpPr>
          <p:cNvPr id="2" name="Title 1"/>
          <p:cNvSpPr>
            <a:spLocks noGrp="1"/>
          </p:cNvSpPr>
          <p:nvPr>
            <p:ph type="title"/>
          </p:nvPr>
        </p:nvSpPr>
        <p:spPr>
          <a:xfrm>
            <a:off x="812800" y="1176997"/>
            <a:ext cx="2950464"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0F2BB99-10D7-4B4B-9A87-6FDE9209C1DE}" type="datetimeFigureOut">
              <a:rPr kumimoji="0" lang="en-US" altLang="en-US" sz="1200" b="0" i="0" u="none" strike="noStrike" kern="1200" cap="none" spc="0" normalizeH="0" baseline="0" noProof="0">
                <a:ln>
                  <a:noFill/>
                </a:ln>
                <a:solidFill>
                  <a:srgbClr val="04617B">
                    <a:shade val="90000"/>
                  </a:srgbClr>
                </a:solidFill>
                <a:effectLst/>
                <a:uLnTx/>
                <a:uFillTx/>
                <a:latin typeface="Constantia"/>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4/24/2025</a:t>
            </a:fld>
            <a:endParaRPr kumimoji="0" lang="en-US" altLang="en-US" sz="1200" b="0" i="0" u="none" strike="noStrike" kern="1200" cap="none" spc="0" normalizeH="0" baseline="0" noProof="0">
              <a:ln>
                <a:noFill/>
              </a:ln>
              <a:solidFill>
                <a:srgbClr val="04617B">
                  <a:shade val="90000"/>
                </a:srgbClr>
              </a:solidFill>
              <a:effectLst/>
              <a:uLnTx/>
              <a:uFillTx/>
              <a:latin typeface="Constantia"/>
              <a:ea typeface="+mn-ea"/>
              <a:cs typeface="Arial" charset="0"/>
            </a:endParaRPr>
          </a:p>
        </p:txBody>
      </p:sp>
      <p:sp>
        <p:nvSpPr>
          <p:cNvPr id="10" name="Footer Placeholder 5"/>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endParaRPr>
          </a:p>
        </p:txBody>
      </p:sp>
      <p:sp>
        <p:nvSpPr>
          <p:cNvPr id="11" name="Slide Number Placeholder 6"/>
          <p:cNvSpPr>
            <a:spLocks noGrp="1"/>
          </p:cNvSpPr>
          <p:nvPr>
            <p:ph type="sldNum" sz="quarter" idx="12"/>
          </p:nvPr>
        </p:nvSpPr>
        <p:spPr>
          <a:xfrm>
            <a:off x="10769600" y="6356350"/>
            <a:ext cx="812800" cy="365125"/>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D9F2AEE-C581-4730-B658-2D30918B14AA}" type="slidenum">
              <a:rPr kumimoji="0" lang="en-US" alt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3322934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2"/>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938"/>
            <a:ext cx="1221740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S PGothic" panose="020B0600070205080204" pitchFamily="34" charset="-128"/>
              <a:cs typeface="+mn-cs"/>
            </a:endParaRPr>
          </a:p>
        </p:txBody>
      </p:sp>
      <p:sp>
        <p:nvSpPr>
          <p:cNvPr id="8" name="Freeform 7"/>
          <p:cNvSpPr>
            <a:spLocks/>
          </p:cNvSpPr>
          <p:nvPr/>
        </p:nvSpPr>
        <p:spPr bwMode="auto">
          <a:xfrm>
            <a:off x="5842000" y="-7938"/>
            <a:ext cx="63500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S PGothic" panose="020B0600070205080204" pitchFamily="34" charset="-128"/>
              <a:cs typeface="+mn-cs"/>
            </a:endParaRPr>
          </a:p>
        </p:txBody>
      </p:sp>
      <p:sp>
        <p:nvSpPr>
          <p:cNvPr id="1028" name="Title Placeholder 8"/>
          <p:cNvSpPr>
            <a:spLocks noGrp="1"/>
          </p:cNvSpPr>
          <p:nvPr>
            <p:ph type="title"/>
          </p:nvPr>
        </p:nvSpPr>
        <p:spPr bwMode="auto">
          <a:xfrm>
            <a:off x="609600" y="70485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029" name="Text Placeholder 29"/>
          <p:cNvSpPr>
            <a:spLocks noGrp="1"/>
          </p:cNvSpPr>
          <p:nvPr>
            <p:ph type="body" idx="1"/>
          </p:nvPr>
        </p:nvSpPr>
        <p:spPr bwMode="auto">
          <a:xfrm>
            <a:off x="609600" y="1935163"/>
            <a:ext cx="109728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609600" y="6356350"/>
            <a:ext cx="2844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rgbClr val="04617B">
                    <a:shade val="90000"/>
                  </a:srgbClr>
                </a:solidFill>
                <a:latin typeface="+mn-lt"/>
                <a:ea typeface="+mn-ea"/>
                <a:cs typeface="Arial"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813A115-DCFB-485F-BC5A-33E6ED31F765}" type="datetimeFigureOut">
              <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4/24/2025</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endParaRPr>
          </a:p>
        </p:txBody>
      </p:sp>
      <p:sp>
        <p:nvSpPr>
          <p:cNvPr id="22" name="Footer Placeholder 21"/>
          <p:cNvSpPr>
            <a:spLocks noGrp="1"/>
          </p:cNvSpPr>
          <p:nvPr>
            <p:ph type="ftr" sz="quarter" idx="3"/>
          </p:nvPr>
        </p:nvSpPr>
        <p:spPr>
          <a:xfrm>
            <a:off x="3556000" y="6356350"/>
            <a:ext cx="44704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rgbClr val="04617B">
                    <a:shade val="90000"/>
                  </a:srgbClr>
                </a:solidFill>
                <a:latin typeface="+mn-lt"/>
                <a:ea typeface="+mn-ea"/>
                <a:cs typeface="Arial"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endParaRPr>
          </a:p>
        </p:txBody>
      </p:sp>
      <p:sp>
        <p:nvSpPr>
          <p:cNvPr id="18" name="Slide Number Placeholder 17"/>
          <p:cNvSpPr>
            <a:spLocks noGrp="1"/>
          </p:cNvSpPr>
          <p:nvPr>
            <p:ph type="sldNum" sz="quarter" idx="4"/>
          </p:nvPr>
        </p:nvSpPr>
        <p:spPr>
          <a:xfrm>
            <a:off x="10566400" y="6356350"/>
            <a:ext cx="1016000" cy="365125"/>
          </a:xfrm>
          <a:prstGeom prst="rect">
            <a:avLst/>
          </a:prstGeom>
        </p:spPr>
        <p:txBody>
          <a:bodyPr vert="horz" wrap="square" lIns="0" tIns="0" rIns="0" bIns="0" numCol="1" anchor="b" anchorCtr="0" compatLnSpc="1">
            <a:prstTxWarp prst="textNoShape">
              <a:avLst/>
            </a:prstTxWarp>
          </a:bodyPr>
          <a:lstStyle>
            <a:lvl1pPr algn="r" eaLnBrk="1" fontAlgn="auto" hangingPunct="1">
              <a:spcBef>
                <a:spcPts val="0"/>
              </a:spcBef>
              <a:spcAft>
                <a:spcPts val="0"/>
              </a:spcAft>
              <a:defRPr sz="1200">
                <a:solidFill>
                  <a:srgbClr val="045C75"/>
                </a:solidFill>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3E17EF9-2F26-456A-AD66-E85914590FF6}" type="slidenum">
              <a:rPr kumimoji="0" lang="en-US" alt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Constantia"/>
              <a:ea typeface="+mn-ea"/>
              <a:cs typeface="+mn-cs"/>
            </a:endParaRPr>
          </a:p>
        </p:txBody>
      </p:sp>
      <p:grpSp>
        <p:nvGrpSpPr>
          <p:cNvPr id="1033" name="Group 1"/>
          <p:cNvGrpSpPr>
            <a:grpSpLocks/>
          </p:cNvGrpSpPr>
          <p:nvPr/>
        </p:nvGrpSpPr>
        <p:grpSpPr bwMode="auto">
          <a:xfrm>
            <a:off x="-25400" y="203200"/>
            <a:ext cx="122412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S PGothic" panose="020B0600070205080204" pitchFamily="34" charset="-128"/>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S PGothic" panose="020B0600070205080204" pitchFamily="34" charset="-128"/>
                <a:cs typeface="Arial" charset="0"/>
              </a:endParaRPr>
            </a:p>
          </p:txBody>
        </p:sp>
      </p:grpSp>
    </p:spTree>
    <p:extLst>
      <p:ext uri="{BB962C8B-B14F-4D97-AF65-F5344CB8AC3E}">
        <p14:creationId xmlns:p14="http://schemas.microsoft.com/office/powerpoint/2010/main" val="3212977607"/>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 id="2147483779" r:id="rId16"/>
    <p:sldLayoutId id="2147483758" r:id="rId17"/>
    <p:sldLayoutId id="2147483760" r:id="rId18"/>
    <p:sldLayoutId id="2147483761" r:id="rId19"/>
    <p:sldLayoutId id="2147483762" r:id="rId20"/>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5.xml"/><Relationship Id="rId1" Type="http://schemas.openxmlformats.org/officeDocument/2006/relationships/vmlDrawing" Target="../drawings/vmlDrawing4.vml"/><Relationship Id="rId5" Type="http://schemas.openxmlformats.org/officeDocument/2006/relationships/image" Target="../media/image13.jpeg"/><Relationship Id="rId4" Type="http://schemas.openxmlformats.org/officeDocument/2006/relationships/image" Target="../media/image10.wmf"/></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15.xml"/><Relationship Id="rId1" Type="http://schemas.openxmlformats.org/officeDocument/2006/relationships/vmlDrawing" Target="../drawings/vmlDrawing5.vml"/><Relationship Id="rId6" Type="http://schemas.openxmlformats.org/officeDocument/2006/relationships/image" Target="../media/image17.wmf"/><Relationship Id="rId5" Type="http://schemas.openxmlformats.org/officeDocument/2006/relationships/oleObject" Target="../embeddings/oleObject6.bin"/><Relationship Id="rId4" Type="http://schemas.openxmlformats.org/officeDocument/2006/relationships/image" Target="../media/image16.wmf"/></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3.xml"/><Relationship Id="rId1" Type="http://schemas.openxmlformats.org/officeDocument/2006/relationships/vmlDrawing" Target="../drawings/vmlDrawing6.vml"/><Relationship Id="rId4" Type="http://schemas.openxmlformats.org/officeDocument/2006/relationships/image" Target="../media/image22.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3.xml"/><Relationship Id="rId1" Type="http://schemas.openxmlformats.org/officeDocument/2006/relationships/vmlDrawing" Target="../drawings/vmlDrawing7.vml"/><Relationship Id="rId4" Type="http://schemas.openxmlformats.org/officeDocument/2006/relationships/image" Target="../media/image23.wmf"/></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3.xml"/><Relationship Id="rId1" Type="http://schemas.openxmlformats.org/officeDocument/2006/relationships/vmlDrawing" Target="../drawings/vmlDrawing8.vml"/><Relationship Id="rId4" Type="http://schemas.openxmlformats.org/officeDocument/2006/relationships/image" Target="../media/image25.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3.xml"/><Relationship Id="rId1" Type="http://schemas.openxmlformats.org/officeDocument/2006/relationships/vmlDrawing" Target="../drawings/vmlDrawing9.vml"/><Relationship Id="rId4" Type="http://schemas.openxmlformats.org/officeDocument/2006/relationships/image" Target="../media/image26.w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vmlDrawing" Target="../drawings/vmlDrawing10.vml"/><Relationship Id="rId5" Type="http://schemas.openxmlformats.org/officeDocument/2006/relationships/image" Target="../media/image27.wmf"/><Relationship Id="rId4" Type="http://schemas.openxmlformats.org/officeDocument/2006/relationships/oleObject" Target="../embeddings/oleObject12.bin"/></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3.xml"/><Relationship Id="rId1" Type="http://schemas.openxmlformats.org/officeDocument/2006/relationships/vmlDrawing" Target="../drawings/vmlDrawing11.vml"/><Relationship Id="rId5" Type="http://schemas.openxmlformats.org/officeDocument/2006/relationships/image" Target="../media/image30.jpeg"/><Relationship Id="rId4" Type="http://schemas.openxmlformats.org/officeDocument/2006/relationships/image" Target="../media/image29.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3.xml"/><Relationship Id="rId1" Type="http://schemas.openxmlformats.org/officeDocument/2006/relationships/vmlDrawing" Target="../drawings/vmlDrawing12.v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3.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3.xml"/><Relationship Id="rId1" Type="http://schemas.openxmlformats.org/officeDocument/2006/relationships/vmlDrawing" Target="../drawings/vmlDrawing13.v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4.wmf"/></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3.xml"/><Relationship Id="rId1" Type="http://schemas.openxmlformats.org/officeDocument/2006/relationships/vmlDrawing" Target="../drawings/vmlDrawing14.v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5.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3.xml"/><Relationship Id="rId1" Type="http://schemas.openxmlformats.org/officeDocument/2006/relationships/vmlDrawing" Target="../drawings/vmlDrawing15.v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6.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8.bin"/><Relationship Id="rId7" Type="http://schemas.openxmlformats.org/officeDocument/2006/relationships/image" Target="../media/image39.jpeg"/><Relationship Id="rId2" Type="http://schemas.openxmlformats.org/officeDocument/2006/relationships/slideLayout" Target="../slideLayouts/slideLayout13.xml"/><Relationship Id="rId1" Type="http://schemas.openxmlformats.org/officeDocument/2006/relationships/vmlDrawing" Target="../drawings/vmlDrawing16.vml"/><Relationship Id="rId6" Type="http://schemas.openxmlformats.org/officeDocument/2006/relationships/image" Target="../media/image38.wmf"/><Relationship Id="rId5" Type="http://schemas.openxmlformats.org/officeDocument/2006/relationships/oleObject" Target="../embeddings/oleObject19.bin"/><Relationship Id="rId4" Type="http://schemas.openxmlformats.org/officeDocument/2006/relationships/image" Target="../media/image37.wmf"/></Relationships>
</file>

<file path=ppt/slides/_rels/slide3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5.xml"/><Relationship Id="rId1" Type="http://schemas.openxmlformats.org/officeDocument/2006/relationships/vmlDrawing" Target="../drawings/vmlDrawing17.vml"/><Relationship Id="rId6" Type="http://schemas.openxmlformats.org/officeDocument/2006/relationships/image" Target="../media/image43.wmf"/><Relationship Id="rId5" Type="http://schemas.openxmlformats.org/officeDocument/2006/relationships/oleObject" Target="../embeddings/oleObject21.bin"/><Relationship Id="rId4" Type="http://schemas.openxmlformats.org/officeDocument/2006/relationships/image" Target="../media/image42.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8.jpeg"/><Relationship Id="rId4" Type="http://schemas.openxmlformats.org/officeDocument/2006/relationships/image" Target="../media/image7.wmf"/></Relationships>
</file>

<file path=ppt/slides/_rels/slide5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oleObject" Target="../embeddings/oleObject2.bin"/><Relationship Id="rId7" Type="http://schemas.openxmlformats.org/officeDocument/2006/relationships/image" Target="../media/image11.wmf"/><Relationship Id="rId2" Type="http://schemas.openxmlformats.org/officeDocument/2006/relationships/slideLayout" Target="../slideLayouts/slideLayout15.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3.jpeg"/><Relationship Id="rId4" Type="http://schemas.openxmlformats.org/officeDocument/2006/relationships/image" Target="../media/image10.wmf"/><Relationship Id="rId9" Type="http://schemas.openxmlformats.org/officeDocument/2006/relationships/image" Target="../media/image12.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5.xml"/><Relationship Id="rId1" Type="http://schemas.openxmlformats.org/officeDocument/2006/relationships/vmlDrawing" Target="../drawings/vmlDrawing3.vml"/><Relationship Id="rId5" Type="http://schemas.openxmlformats.org/officeDocument/2006/relationships/image" Target="../media/image13.jpeg"/><Relationship Id="rId4"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p:txBody>
          <a:bodyPr/>
          <a:lstStyle/>
          <a:p>
            <a:r>
              <a:rPr lang="en-US" dirty="0">
                <a:solidFill>
                  <a:srgbClr val="1E3482"/>
                </a:solidFill>
              </a:rPr>
              <a:t>Chapter</a:t>
            </a:r>
            <a:r>
              <a:rPr lang="en-US" sz="2800" dirty="0">
                <a:solidFill>
                  <a:srgbClr val="1E3482"/>
                </a:solidFill>
              </a:rPr>
              <a:t> 10</a:t>
            </a:r>
          </a:p>
        </p:txBody>
      </p:sp>
      <p:sp>
        <p:nvSpPr>
          <p:cNvPr id="8" name="Subtitle 2"/>
          <p:cNvSpPr>
            <a:spLocks noGrp="1"/>
          </p:cNvSpPr>
          <p:nvPr>
            <p:ph type="subTitle" idx="1"/>
          </p:nvPr>
        </p:nvSpPr>
        <p:spPr/>
        <p:txBody>
          <a:bodyPr anchor="ctr"/>
          <a:lstStyle/>
          <a:p>
            <a:pPr>
              <a:spcBef>
                <a:spcPct val="0"/>
              </a:spcBef>
            </a:pPr>
            <a:r>
              <a:rPr lang="en-US" altLang="en-US" dirty="0"/>
              <a:t>Temperature and Heat</a:t>
            </a:r>
          </a:p>
        </p:txBody>
      </p:sp>
      <p:sp>
        <p:nvSpPr>
          <p:cNvPr id="10" name="Text Placeholder 9">
            <a:extLst>
              <a:ext uri="{FF2B5EF4-FFF2-40B4-BE49-F238E27FC236}">
                <a16:creationId xmlns:a16="http://schemas.microsoft.com/office/drawing/2014/main" id="{67A5BA0B-10A2-4BD0-A7C0-A7FEDE6F9F94}"/>
              </a:ext>
            </a:extLst>
          </p:cNvPr>
          <p:cNvSpPr>
            <a:spLocks noGrp="1"/>
          </p:cNvSpPr>
          <p:nvPr>
            <p:ph type="body" sz="quarter" idx="10"/>
          </p:nvPr>
        </p:nvSpPr>
        <p:spPr/>
        <p:txBody>
          <a:bodyPr/>
          <a:lstStyle/>
          <a:p>
            <a:r>
              <a:rPr lang="en-US" sz="1400" dirty="0">
                <a:solidFill>
                  <a:srgbClr val="1E3482"/>
                </a:solidFill>
                <a:latin typeface="+mn-lt"/>
              </a:rPr>
              <a:t>The Physics of Everyday Phenomena</a:t>
            </a:r>
          </a:p>
        </p:txBody>
      </p:sp>
      <p:sp>
        <p:nvSpPr>
          <p:cNvPr id="2" name="TextBox 1">
            <a:extLst>
              <a:ext uri="{FF2B5EF4-FFF2-40B4-BE49-F238E27FC236}">
                <a16:creationId xmlns:a16="http://schemas.microsoft.com/office/drawing/2014/main" id="{C9DB985D-0A10-4A27-93DE-28C52BF78508}"/>
              </a:ext>
            </a:extLst>
          </p:cNvPr>
          <p:cNvSpPr txBox="1"/>
          <p:nvPr/>
        </p:nvSpPr>
        <p:spPr>
          <a:xfrm>
            <a:off x="5956917" y="2796466"/>
            <a:ext cx="5149048" cy="2677656"/>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Your study guide will include problems from all 3 study guides, I will add few problems on this last chapter.</a:t>
            </a:r>
          </a:p>
          <a:p>
            <a:endParaRPr lang="en-US" sz="2400" b="1" dirty="0">
              <a:solidFill>
                <a:srgbClr val="FF0000"/>
              </a:solidFill>
              <a:latin typeface="Times New Roman" panose="02020603050405020304" pitchFamily="18" charset="0"/>
              <a:cs typeface="Times New Roman" panose="02020603050405020304" pitchFamily="18" charset="0"/>
            </a:endParaRPr>
          </a:p>
          <a:p>
            <a:r>
              <a:rPr lang="en-US" sz="2400" b="1" dirty="0">
                <a:solidFill>
                  <a:srgbClr val="FF0000"/>
                </a:solidFill>
                <a:latin typeface="Times New Roman" panose="02020603050405020304" pitchFamily="18" charset="0"/>
                <a:cs typeface="Times New Roman" panose="02020603050405020304" pitchFamily="18" charset="0"/>
              </a:rPr>
              <a:t>You final exam is </a:t>
            </a:r>
            <a:r>
              <a:rPr lang="en-US" sz="2400" b="1" u="sng" dirty="0">
                <a:solidFill>
                  <a:srgbClr val="FF0000"/>
                </a:solidFill>
                <a:latin typeface="Times New Roman" panose="02020603050405020304" pitchFamily="18" charset="0"/>
                <a:cs typeface="Times New Roman" panose="02020603050405020304" pitchFamily="18" charset="0"/>
              </a:rPr>
              <a:t>on Wednesday, April 30 at 11:30 am in this room</a:t>
            </a:r>
          </a:p>
        </p:txBody>
      </p:sp>
    </p:spTree>
    <p:extLst>
      <p:ext uri="{BB962C8B-B14F-4D97-AF65-F5344CB8AC3E}">
        <p14:creationId xmlns:p14="http://schemas.microsoft.com/office/powerpoint/2010/main" val="4284785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What is </a:t>
            </a:r>
            <a:r>
              <a:rPr lang="en-US" altLang="en-US" i="1" dirty="0">
                <a:latin typeface="Times New Roman" panose="02020603050405020304" pitchFamily="18" charset="0"/>
                <a:cs typeface="Times New Roman" panose="02020603050405020304" pitchFamily="18" charset="0"/>
              </a:rPr>
              <a:t>absolute zero</a:t>
            </a:r>
            <a:r>
              <a:rPr lang="en-US" altLang="en-US" dirty="0">
                <a:latin typeface="Times New Roman" panose="02020603050405020304" pitchFamily="18" charset="0"/>
                <a:cs typeface="Times New Roman" panose="02020603050405020304" pitchFamily="18" charset="0"/>
              </a:rPr>
              <a:t>?</a:t>
            </a:r>
            <a:r>
              <a:rPr lang="en-US" altLang="en-US" sz="1600" dirty="0">
                <a:latin typeface="Times New Roman" panose="02020603050405020304" pitchFamily="18" charset="0"/>
                <a:cs typeface="Times New Roman" panose="02020603050405020304" pitchFamily="18" charset="0"/>
              </a:rPr>
              <a:t> 4</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1"/>
          </p:nvPr>
        </p:nvSpPr>
        <p:spPr>
          <a:xfrm>
            <a:off x="1865212" y="1216386"/>
            <a:ext cx="9009934" cy="2365014"/>
          </a:xfrm>
        </p:spPr>
        <p:txBody>
          <a:bodyPr/>
          <a:lstStyle/>
          <a:p>
            <a:pPr>
              <a:spcBef>
                <a:spcPts val="800"/>
              </a:spcBef>
              <a:defRPr/>
            </a:pPr>
            <a:r>
              <a:rPr lang="en-US" altLang="en-US" sz="2800" dirty="0"/>
              <a:t>Can anything ever get </a:t>
            </a:r>
            <a:r>
              <a:rPr lang="en-US" altLang="en-US" sz="2800" b="1" i="1" dirty="0"/>
              <a:t>colder</a:t>
            </a:r>
            <a:r>
              <a:rPr lang="en-US" altLang="en-US" sz="2800" dirty="0"/>
              <a:t> than 0 K?</a:t>
            </a:r>
          </a:p>
          <a:p>
            <a:pPr lvl="1">
              <a:buClr>
                <a:srgbClr val="9B3700"/>
              </a:buClr>
              <a:defRPr/>
            </a:pPr>
            <a:r>
              <a:rPr lang="en-US" altLang="en-US" sz="2800" dirty="0">
                <a:latin typeface="Times New Roman" panose="02020603050405020304" pitchFamily="18" charset="0"/>
              </a:rPr>
              <a:t>No.( Absolute zero represents a limiting value)</a:t>
            </a:r>
          </a:p>
          <a:p>
            <a:pPr>
              <a:spcBef>
                <a:spcPts val="800"/>
              </a:spcBef>
              <a:defRPr/>
            </a:pPr>
            <a:r>
              <a:rPr lang="en-US" altLang="en-US" sz="2800" dirty="0"/>
              <a:t>Can absolute zero ever be reached?</a:t>
            </a:r>
          </a:p>
          <a:p>
            <a:pPr lvl="1">
              <a:buClr>
                <a:srgbClr val="9B3700"/>
              </a:buClr>
              <a:defRPr/>
            </a:pPr>
            <a:r>
              <a:rPr lang="en-US" altLang="en-US" sz="2800" dirty="0">
                <a:latin typeface="Times New Roman" panose="02020603050405020304" pitchFamily="18" charset="0"/>
              </a:rPr>
              <a:t>No. ( we can never reach absolute zero, we can approach though)</a:t>
            </a:r>
            <a:endParaRPr lang="en-US" sz="2800" dirty="0">
              <a:latin typeface="Times New Roman" panose="02020603050405020304" pitchFamily="18" charset="0"/>
            </a:endParaRPr>
          </a:p>
        </p:txBody>
      </p:sp>
      <p:graphicFrame>
        <p:nvGraphicFramePr>
          <p:cNvPr id="25" name="Object 4">
            <a:extLst>
              <a:ext uri="{C183D7F6-B498-43B3-948B-1728B52AA6E4}">
                <adec:decorative xmlns:adec="http://schemas.microsoft.com/office/drawing/2017/decorative" val="1"/>
              </a:ext>
            </a:extLst>
          </p:cNvPr>
          <p:cNvGraphicFramePr>
            <a:graphicFrameLocks noGrp="1" noChangeAspect="1"/>
          </p:cNvGraphicFramePr>
          <p:nvPr>
            <p:ph sz="quarter" idx="12"/>
            <p:extLst>
              <p:ext uri="{D42A27DB-BD31-4B8C-83A1-F6EECF244321}">
                <p14:modId xmlns:p14="http://schemas.microsoft.com/office/powerpoint/2010/main" val="1718065766"/>
              </p:ext>
            </p:extLst>
          </p:nvPr>
        </p:nvGraphicFramePr>
        <p:xfrm>
          <a:off x="2408302" y="4507046"/>
          <a:ext cx="3463538" cy="810000"/>
        </p:xfrm>
        <a:graphic>
          <a:graphicData uri="http://schemas.openxmlformats.org/presentationml/2006/ole">
            <mc:AlternateContent xmlns:mc="http://schemas.openxmlformats.org/markup-compatibility/2006">
              <mc:Choice xmlns:v="urn:schemas-microsoft-com:vml" Requires="v">
                <p:oleObj spid="_x0000_s14358" name="Equation" r:id="rId3" imgW="977760" imgH="228600" progId="Equation.DSMT4">
                  <p:embed/>
                </p:oleObj>
              </mc:Choice>
              <mc:Fallback>
                <p:oleObj name="Equation" r:id="rId3" imgW="977760" imgH="228600" progId="Equation.DSMT4">
                  <p:embed/>
                  <p:pic>
                    <p:nvPicPr>
                      <p:cNvPr id="25" name="Object 4">
                        <a:extLst>
                          <a:ext uri="{C183D7F6-B498-43B3-948B-1728B52AA6E4}">
                            <adec:decorative xmlns:adec="http://schemas.microsoft.com/office/drawing/2017/decorative" val="1"/>
                          </a:ext>
                        </a:extLst>
                      </p:cNvPr>
                      <p:cNvPicPr/>
                      <p:nvPr/>
                    </p:nvPicPr>
                    <p:blipFill>
                      <a:blip r:embed="rId4"/>
                      <a:stretch>
                        <a:fillRect/>
                      </a:stretch>
                    </p:blipFill>
                    <p:spPr>
                      <a:xfrm>
                        <a:off x="2408302" y="4507046"/>
                        <a:ext cx="3463538" cy="810000"/>
                      </a:xfrm>
                      <a:prstGeom prst="rect">
                        <a:avLst/>
                      </a:prstGeom>
                      <a:solidFill>
                        <a:srgbClr val="EFFF5D"/>
                      </a:solidFill>
                    </p:spPr>
                  </p:pic>
                </p:oleObj>
              </mc:Fallback>
            </mc:AlternateContent>
          </a:graphicData>
        </a:graphic>
      </p:graphicFrame>
      <p:pic>
        <p:nvPicPr>
          <p:cNvPr id="26" name="Content Placeholder 3" descr="A graph of pressure vs temperature (in degrees C) is shown for 3 different gasses.  The data for each gas creates a straight line with a positive slope.  The slopes for the different gasses vary, but, when the lines are extended to zero pressure, they all intersect at the same temperature, -273.2 degrees C."/>
          <p:cNvPicPr>
            <a:picLocks noGrp="1" noChangeAspect="1" noChangeArrowheads="1"/>
          </p:cNvPicPr>
          <p:nvPr>
            <p:ph sz="quarter" idx="13"/>
          </p:nvPr>
        </p:nvPicPr>
        <p:blipFill rotWithShape="1">
          <a:blip r:embed="rId5"/>
          <a:stretch/>
        </p:blipFill>
        <p:spPr bwMode="auto">
          <a:xfrm>
            <a:off x="6525088" y="3744460"/>
            <a:ext cx="4910762" cy="3070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8" name="Text Placeholder 17" hidden="1"/>
          <p:cNvSpPr>
            <a:spLocks noGrp="1"/>
          </p:cNvSpPr>
          <p:nvPr>
            <p:ph type="body" sz="quarter" idx="18"/>
          </p:nvPr>
        </p:nvSpPr>
        <p:spPr/>
        <p:txBody>
          <a:bodyPr>
            <a:normAutofit fontScale="92500" lnSpcReduction="20000"/>
          </a:bodyPr>
          <a:lstStyle/>
          <a:p>
            <a:endParaRPr lang="en-US"/>
          </a:p>
        </p:txBody>
      </p:sp>
      <p:sp>
        <p:nvSpPr>
          <p:cNvPr id="19" name="Text Placeholder 18" hidden="1"/>
          <p:cNvSpPr>
            <a:spLocks noGrp="1"/>
          </p:cNvSpPr>
          <p:nvPr>
            <p:ph type="body" sz="quarter" idx="19"/>
          </p:nvPr>
        </p:nvSpPr>
        <p:spPr/>
        <p:txBody>
          <a:bodyPr/>
          <a:lstStyle/>
          <a:p>
            <a:endParaRPr lang="en-US"/>
          </a:p>
        </p:txBody>
      </p:sp>
      <p:sp>
        <p:nvSpPr>
          <p:cNvPr id="20" name="Slide Number Placeholder 19"/>
          <p:cNvSpPr>
            <a:spLocks noGrp="1"/>
          </p:cNvSpPr>
          <p:nvPr>
            <p:ph type="sldNum" sz="quarter" idx="10"/>
          </p:nvPr>
        </p:nvSpPr>
        <p:spPr/>
        <p:txBody>
          <a:bodyPr/>
          <a:lstStyle/>
          <a:p>
            <a:fld id="{68151E55-6873-49E2-B8D5-2F265E6F1973}" type="slidenum">
              <a:rPr lang="en-US" smtClean="0"/>
              <a:pPr/>
              <a:t>10</a:t>
            </a:fld>
            <a:endParaRPr lang="en-US" dirty="0"/>
          </a:p>
        </p:txBody>
      </p:sp>
      <p:sp>
        <p:nvSpPr>
          <p:cNvPr id="4" name="TextBox 3">
            <a:extLst>
              <a:ext uri="{FF2B5EF4-FFF2-40B4-BE49-F238E27FC236}">
                <a16:creationId xmlns:a16="http://schemas.microsoft.com/office/drawing/2014/main" id="{09F277D6-CC48-4C2A-95BD-5D261A1D9136}"/>
              </a:ext>
            </a:extLst>
          </p:cNvPr>
          <p:cNvSpPr txBox="1"/>
          <p:nvPr/>
        </p:nvSpPr>
        <p:spPr>
          <a:xfrm>
            <a:off x="6773661" y="4912046"/>
            <a:ext cx="1811045" cy="646331"/>
          </a:xfrm>
          <a:prstGeom prst="rect">
            <a:avLst/>
          </a:prstGeom>
          <a:noFill/>
        </p:spPr>
        <p:txBody>
          <a:bodyPr wrap="square" rtlCol="0">
            <a:spAutoFit/>
          </a:bodyPr>
          <a:lstStyle/>
          <a:p>
            <a:r>
              <a:rPr lang="en-US" dirty="0"/>
              <a:t>This is the absolute zero</a:t>
            </a:r>
          </a:p>
        </p:txBody>
      </p:sp>
    </p:spTree>
    <p:extLst>
      <p:ext uri="{BB962C8B-B14F-4D97-AF65-F5344CB8AC3E}">
        <p14:creationId xmlns:p14="http://schemas.microsoft.com/office/powerpoint/2010/main" val="2533443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Heat and Specific Heat Capacity</a:t>
            </a:r>
            <a:r>
              <a:rPr lang="en-US" sz="1600" dirty="0"/>
              <a:t> 1</a:t>
            </a:r>
          </a:p>
        </p:txBody>
      </p:sp>
      <p:sp>
        <p:nvSpPr>
          <p:cNvPr id="3" name="Content Placeholder 2"/>
          <p:cNvSpPr>
            <a:spLocks noGrp="1"/>
          </p:cNvSpPr>
          <p:nvPr>
            <p:ph idx="1"/>
          </p:nvPr>
        </p:nvSpPr>
        <p:spPr>
          <a:xfrm>
            <a:off x="727969" y="1295400"/>
            <a:ext cx="5444231" cy="4859054"/>
          </a:xfrm>
        </p:spPr>
        <p:txBody>
          <a:bodyPr>
            <a:noAutofit/>
          </a:bodyPr>
          <a:lstStyle/>
          <a:p>
            <a:pPr>
              <a:spcBef>
                <a:spcPts val="600"/>
              </a:spcBef>
              <a:defRPr/>
            </a:pPr>
            <a:r>
              <a:rPr lang="en-US" altLang="en-US" sz="2400" dirty="0"/>
              <a:t>What happens when objects or fluids at different temperatures come in contact with one another?</a:t>
            </a:r>
          </a:p>
          <a:p>
            <a:pPr marL="347472" indent="-347472">
              <a:spcBef>
                <a:spcPts val="600"/>
              </a:spcBef>
              <a:buClr>
                <a:srgbClr val="9B3700"/>
              </a:buClr>
              <a:buFont typeface="Arial" panose="020B0604020202020204" pitchFamily="34" charset="0"/>
              <a:buChar char="•"/>
              <a:defRPr/>
            </a:pPr>
            <a:r>
              <a:rPr lang="en-US" altLang="en-US" sz="2400" u="sng" dirty="0"/>
              <a:t>The colder object gets hotter, and the hotter object gets colder, until they both reach the same temperature.</a:t>
            </a:r>
          </a:p>
          <a:p>
            <a:pPr marL="347472" indent="-347472">
              <a:spcBef>
                <a:spcPts val="600"/>
              </a:spcBef>
              <a:buClr>
                <a:srgbClr val="9B3700"/>
              </a:buClr>
              <a:buFont typeface="Arial" panose="020B0604020202020204" pitchFamily="34" charset="0"/>
              <a:buChar char="•"/>
              <a:defRPr/>
            </a:pPr>
            <a:r>
              <a:rPr lang="en-US" altLang="en-US" sz="2400" dirty="0"/>
              <a:t>What is it that flows between the objects to account for this?</a:t>
            </a:r>
          </a:p>
          <a:p>
            <a:pPr>
              <a:spcBef>
                <a:spcPts val="600"/>
              </a:spcBef>
              <a:defRPr/>
            </a:pPr>
            <a:r>
              <a:rPr lang="en-US" altLang="en-US" sz="2400" u="sng" dirty="0"/>
              <a:t>We use the term </a:t>
            </a:r>
            <a:r>
              <a:rPr lang="en-US" altLang="en-US" sz="2400" b="1" i="1" u="sng" dirty="0">
                <a:solidFill>
                  <a:srgbClr val="0A5D00"/>
                </a:solidFill>
              </a:rPr>
              <a:t>heat</a:t>
            </a:r>
            <a:r>
              <a:rPr lang="en-US" altLang="en-US" sz="2400" u="sng" dirty="0"/>
              <a:t> for this quantity.</a:t>
            </a:r>
            <a:endParaRPr lang="en-US" sz="2400" u="sng" dirty="0"/>
          </a:p>
        </p:txBody>
      </p:sp>
      <p:pic>
        <p:nvPicPr>
          <p:cNvPr id="8" name="Picture 3" descr="A person pours cold milk into a steaming cup of coffee.&#10;"/>
          <p:cNvPicPr>
            <a:picLocks noGrp="1" noChangeAspect="1" noChangeArrowheads="1"/>
          </p:cNvPicPr>
          <p:nvPr>
            <p:ph idx="13"/>
          </p:nvPr>
        </p:nvPicPr>
        <p:blipFill rotWithShape="1">
          <a:blip r:embed="rId2"/>
          <a:srcRect t="2458" b="2852"/>
          <a:stretch/>
        </p:blipFill>
        <p:spPr bwMode="auto">
          <a:xfrm>
            <a:off x="6690609" y="1713391"/>
            <a:ext cx="4013641" cy="3436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 name="Content Placeholder 4" hidden="1"/>
          <p:cNvSpPr>
            <a:spLocks noGrp="1"/>
          </p:cNvSpPr>
          <p:nvPr>
            <p:ph sz="quarter" idx="20"/>
          </p:nvPr>
        </p:nvSpPr>
        <p:spPr/>
        <p:txBody>
          <a:bodyPr/>
          <a:lstStyle/>
          <a:p>
            <a:endParaRPr lang="en-US"/>
          </a:p>
        </p:txBody>
      </p:sp>
      <p:sp>
        <p:nvSpPr>
          <p:cNvPr id="6" name="Text Placeholder 5" hidden="1"/>
          <p:cNvSpPr>
            <a:spLocks noGrp="1"/>
          </p:cNvSpPr>
          <p:nvPr>
            <p:ph type="body" sz="quarter" idx="21"/>
          </p:nvPr>
        </p:nvSpPr>
        <p:spPr/>
        <p:txBody>
          <a:bodyPr>
            <a:normAutofit fontScale="62500" lnSpcReduction="20000"/>
          </a:bodyPr>
          <a:lstStyle/>
          <a:p>
            <a:endParaRPr lang="en-US"/>
          </a:p>
        </p:txBody>
      </p:sp>
      <p:sp>
        <p:nvSpPr>
          <p:cNvPr id="7" name="Slide Number Placeholder 6"/>
          <p:cNvSpPr>
            <a:spLocks noGrp="1"/>
          </p:cNvSpPr>
          <p:nvPr>
            <p:ph type="sldNum" sz="quarter" idx="10"/>
          </p:nvPr>
        </p:nvSpPr>
        <p:spPr/>
        <p:txBody>
          <a:bodyPr/>
          <a:lstStyle/>
          <a:p>
            <a:fld id="{68151E55-6873-49E2-B8D5-2F265E6F1973}" type="slidenum">
              <a:rPr lang="en-US" smtClean="0"/>
              <a:t>11</a:t>
            </a:fld>
            <a:endParaRPr lang="en-US" dirty="0"/>
          </a:p>
        </p:txBody>
      </p:sp>
    </p:spTree>
    <p:extLst>
      <p:ext uri="{BB962C8B-B14F-4D97-AF65-F5344CB8AC3E}">
        <p14:creationId xmlns:p14="http://schemas.microsoft.com/office/powerpoint/2010/main" val="1967180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Heat and Specific Heat Capacity</a:t>
            </a:r>
            <a:r>
              <a:rPr lang="en-US" sz="1600" b="1" dirty="0">
                <a:latin typeface="Times New Roman" panose="02020603050405020304" pitchFamily="18" charset="0"/>
                <a:cs typeface="Times New Roman" panose="02020603050405020304" pitchFamily="18" charset="0"/>
              </a:rPr>
              <a:t> 2</a:t>
            </a:r>
          </a:p>
        </p:txBody>
      </p:sp>
      <p:sp>
        <p:nvSpPr>
          <p:cNvPr id="3" name="Content Placeholder 2"/>
          <p:cNvSpPr>
            <a:spLocks noGrp="1"/>
          </p:cNvSpPr>
          <p:nvPr>
            <p:ph sz="quarter" idx="11"/>
          </p:nvPr>
        </p:nvSpPr>
        <p:spPr>
          <a:xfrm>
            <a:off x="1866000" y="1216387"/>
            <a:ext cx="8460000" cy="1984013"/>
          </a:xfrm>
        </p:spPr>
        <p:txBody>
          <a:bodyPr/>
          <a:lstStyle/>
          <a:p>
            <a:pPr>
              <a:spcBef>
                <a:spcPts val="800"/>
              </a:spcBef>
              <a:defRPr/>
            </a:pPr>
            <a:r>
              <a:rPr lang="en-US" altLang="en-US" sz="2800" dirty="0"/>
              <a:t>Heat flow is a form of energy transfer between objects.</a:t>
            </a:r>
          </a:p>
          <a:p>
            <a:pPr>
              <a:spcBef>
                <a:spcPts val="800"/>
              </a:spcBef>
              <a:defRPr/>
            </a:pPr>
            <a:r>
              <a:rPr lang="en-US" altLang="en-US" sz="2800" dirty="0"/>
              <a:t>One-hundred grams of room-temperature water is more effective than 100 grams of room-temperature steel shot in cooling a hot cup of water.</a:t>
            </a:r>
            <a:endParaRPr lang="en-US" sz="2800" dirty="0"/>
          </a:p>
        </p:txBody>
      </p:sp>
      <p:pic>
        <p:nvPicPr>
          <p:cNvPr id="13" name="Picture 3" descr="A cup of hot water has more water added to it. A cup of water has steel shot added to it.&#10;"/>
          <p:cNvPicPr>
            <a:picLocks noGrp="1" noChangeAspect="1" noChangeArrowheads="1"/>
          </p:cNvPicPr>
          <p:nvPr>
            <p:ph sz="quarter" idx="12"/>
          </p:nvPr>
        </p:nvPicPr>
        <p:blipFill rotWithShape="1">
          <a:blip r:embed="rId2"/>
          <a:srcRect t="2313"/>
          <a:stretch/>
        </p:blipFill>
        <p:spPr bwMode="auto">
          <a:xfrm>
            <a:off x="857435" y="3623080"/>
            <a:ext cx="4327124" cy="2653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 name="Content Placeholder 4"/>
          <p:cNvSpPr>
            <a:spLocks noGrp="1"/>
          </p:cNvSpPr>
          <p:nvPr>
            <p:ph sz="quarter" idx="13"/>
          </p:nvPr>
        </p:nvSpPr>
        <p:spPr>
          <a:xfrm>
            <a:off x="5867400" y="3352800"/>
            <a:ext cx="5700204" cy="2895600"/>
          </a:xfrm>
        </p:spPr>
        <p:txBody>
          <a:bodyPr>
            <a:noAutofit/>
          </a:bodyPr>
          <a:lstStyle/>
          <a:p>
            <a:pPr>
              <a:spcBef>
                <a:spcPts val="800"/>
              </a:spcBef>
              <a:buClr>
                <a:schemeClr val="tx2"/>
              </a:buClr>
              <a:buSzPct val="70000"/>
              <a:defRPr/>
            </a:pPr>
            <a:r>
              <a:rPr lang="en-US" altLang="en-US" sz="2800" dirty="0"/>
              <a:t>Steel has a lower </a:t>
            </a:r>
            <a:r>
              <a:rPr lang="en-US" altLang="en-US" sz="2800" b="1" i="1" dirty="0">
                <a:solidFill>
                  <a:srgbClr val="0A5D00"/>
                </a:solidFill>
              </a:rPr>
              <a:t>specific heat capacity</a:t>
            </a:r>
            <a:r>
              <a:rPr lang="en-US" altLang="en-US" sz="2800" dirty="0"/>
              <a:t> than water.</a:t>
            </a:r>
          </a:p>
          <a:p>
            <a:pPr>
              <a:spcBef>
                <a:spcPts val="800"/>
              </a:spcBef>
              <a:buClr>
                <a:schemeClr val="tx2"/>
              </a:buClr>
              <a:buSzPct val="70000"/>
              <a:defRPr/>
            </a:pPr>
            <a:r>
              <a:rPr lang="en-US" altLang="en-US" sz="2800" dirty="0"/>
              <a:t>The </a:t>
            </a:r>
            <a:r>
              <a:rPr lang="en-US" altLang="en-US" sz="2800" b="1" i="1" u="sng" dirty="0">
                <a:solidFill>
                  <a:srgbClr val="0A5D00"/>
                </a:solidFill>
              </a:rPr>
              <a:t>specific heat capacity</a:t>
            </a:r>
            <a:r>
              <a:rPr lang="en-US" altLang="en-US" sz="2800" u="sng" dirty="0">
                <a:solidFill>
                  <a:srgbClr val="0A5D00"/>
                </a:solidFill>
              </a:rPr>
              <a:t> </a:t>
            </a:r>
            <a:r>
              <a:rPr lang="en-US" altLang="en-US" sz="2800" dirty="0"/>
              <a:t>of a material is the relative amount of heat needed to raise its temperature.</a:t>
            </a:r>
            <a:endParaRPr lang="en-US" sz="2800" dirty="0"/>
          </a:p>
        </p:txBody>
      </p:sp>
      <p:sp>
        <p:nvSpPr>
          <p:cNvPr id="10" name="Text Placeholder 9" hidden="1"/>
          <p:cNvSpPr>
            <a:spLocks noGrp="1"/>
          </p:cNvSpPr>
          <p:nvPr>
            <p:ph type="body" sz="quarter" idx="18"/>
          </p:nvPr>
        </p:nvSpPr>
        <p:spPr/>
        <p:txBody>
          <a:bodyPr>
            <a:normAutofit fontScale="92500" lnSpcReduction="20000"/>
          </a:bodyPr>
          <a:lstStyle/>
          <a:p>
            <a:endParaRPr lang="en-US"/>
          </a:p>
        </p:txBody>
      </p:sp>
      <p:sp>
        <p:nvSpPr>
          <p:cNvPr id="11" name="Text Placeholder 10" hidden="1"/>
          <p:cNvSpPr>
            <a:spLocks noGrp="1"/>
          </p:cNvSpPr>
          <p:nvPr>
            <p:ph type="body" sz="quarter" idx="19"/>
          </p:nvPr>
        </p:nvSpPr>
        <p:spPr/>
        <p:txBody>
          <a:bodyPr/>
          <a:lstStyle/>
          <a:p>
            <a:endParaRPr lang="en-US"/>
          </a:p>
        </p:txBody>
      </p:sp>
      <p:sp>
        <p:nvSpPr>
          <p:cNvPr id="12" name="Slide Number Placeholder 11"/>
          <p:cNvSpPr>
            <a:spLocks noGrp="1"/>
          </p:cNvSpPr>
          <p:nvPr>
            <p:ph type="sldNum" sz="quarter" idx="10"/>
          </p:nvPr>
        </p:nvSpPr>
        <p:spPr/>
        <p:txBody>
          <a:bodyPr/>
          <a:lstStyle/>
          <a:p>
            <a:fld id="{68151E55-6873-49E2-B8D5-2F265E6F1973}" type="slidenum">
              <a:rPr lang="en-US" smtClean="0"/>
              <a:pPr/>
              <a:t>12</a:t>
            </a:fld>
            <a:endParaRPr lang="en-US" dirty="0"/>
          </a:p>
        </p:txBody>
      </p:sp>
    </p:spTree>
    <p:extLst>
      <p:ext uri="{BB962C8B-B14F-4D97-AF65-F5344CB8AC3E}">
        <p14:creationId xmlns:p14="http://schemas.microsoft.com/office/powerpoint/2010/main" val="836674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specific heat capacity</a:t>
            </a:r>
            <a:r>
              <a:rPr lang="en-US" sz="1500" dirty="0"/>
              <a:t> 1</a:t>
            </a:r>
            <a:endParaRPr lang="en-US" sz="1600" dirty="0"/>
          </a:p>
        </p:txBody>
      </p:sp>
      <p:sp>
        <p:nvSpPr>
          <p:cNvPr id="3" name="Content Placeholder 2"/>
          <p:cNvSpPr>
            <a:spLocks noGrp="1"/>
          </p:cNvSpPr>
          <p:nvPr>
            <p:ph sz="quarter" idx="11"/>
          </p:nvPr>
        </p:nvSpPr>
        <p:spPr>
          <a:xfrm>
            <a:off x="825623" y="1216387"/>
            <a:ext cx="9500377" cy="1635114"/>
          </a:xfrm>
        </p:spPr>
        <p:txBody>
          <a:bodyPr/>
          <a:lstStyle/>
          <a:p>
            <a:pPr>
              <a:spcBef>
                <a:spcPts val="600"/>
              </a:spcBef>
              <a:spcAft>
                <a:spcPts val="600"/>
              </a:spcAft>
              <a:defRPr/>
            </a:pPr>
            <a:r>
              <a:rPr lang="en-US" altLang="en-US" sz="2000" b="1" dirty="0"/>
              <a:t>The </a:t>
            </a:r>
            <a:r>
              <a:rPr lang="en-US" altLang="en-US" sz="2000" b="1" i="1" u="sng" dirty="0">
                <a:solidFill>
                  <a:srgbClr val="0A5D00"/>
                </a:solidFill>
              </a:rPr>
              <a:t>specific heat capacity</a:t>
            </a:r>
            <a:r>
              <a:rPr lang="en-US" altLang="en-US" sz="2000" b="1" u="sng" dirty="0">
                <a:solidFill>
                  <a:srgbClr val="0A5D00"/>
                </a:solidFill>
              </a:rPr>
              <a:t> c </a:t>
            </a:r>
            <a:r>
              <a:rPr lang="en-US" altLang="en-US" sz="2000" b="1" dirty="0"/>
              <a:t>of a material is the quantity of heat needed to change a unit mass of the material by a unit amount in temperature.</a:t>
            </a:r>
          </a:p>
          <a:p>
            <a:pPr lvl="1">
              <a:spcBef>
                <a:spcPts val="600"/>
              </a:spcBef>
              <a:spcAft>
                <a:spcPts val="600"/>
              </a:spcAft>
              <a:buClr>
                <a:srgbClr val="9B3700"/>
              </a:buClr>
              <a:defRPr/>
            </a:pPr>
            <a:r>
              <a:rPr lang="en-US" altLang="en-US" sz="2000" dirty="0">
                <a:latin typeface="Times New Roman" panose="02020603050405020304" pitchFamily="18" charset="0"/>
              </a:rPr>
              <a:t>For example, to change 1 gram by 1 Celsius degree.</a:t>
            </a:r>
          </a:p>
          <a:p>
            <a:pPr lvl="1">
              <a:spcBef>
                <a:spcPts val="600"/>
              </a:spcBef>
              <a:spcAft>
                <a:spcPts val="600"/>
              </a:spcAft>
              <a:buClr>
                <a:srgbClr val="9B3700"/>
              </a:buClr>
              <a:defRPr/>
            </a:pPr>
            <a:r>
              <a:rPr lang="en-US" altLang="en-US" sz="2000" dirty="0">
                <a:latin typeface="Times New Roman" panose="02020603050405020304" pitchFamily="18" charset="0"/>
              </a:rPr>
              <a:t>It is a property of the material, determined by experiment.</a:t>
            </a:r>
            <a:endParaRPr lang="en-US" dirty="0">
              <a:latin typeface="Times New Roman" panose="02020603050405020304" pitchFamily="18" charset="0"/>
            </a:endParaRPr>
          </a:p>
        </p:txBody>
      </p:sp>
      <p:sp>
        <p:nvSpPr>
          <p:cNvPr id="4" name="Content Placeholder 3"/>
          <p:cNvSpPr>
            <a:spLocks noGrp="1"/>
          </p:cNvSpPr>
          <p:nvPr>
            <p:ph sz="quarter" idx="12"/>
          </p:nvPr>
        </p:nvSpPr>
        <p:spPr>
          <a:xfrm>
            <a:off x="1418697" y="2895600"/>
            <a:ext cx="4306988" cy="417100"/>
          </a:xfrm>
        </p:spPr>
        <p:txBody>
          <a:bodyPr>
            <a:noAutofit/>
          </a:bodyPr>
          <a:lstStyle/>
          <a:p>
            <a:pPr marL="347472" indent="-347472">
              <a:spcAft>
                <a:spcPts val="0"/>
              </a:spcAft>
              <a:buClr>
                <a:srgbClr val="9B3700"/>
              </a:buClr>
              <a:buFont typeface="Arial" panose="020B0604020202020204" pitchFamily="34" charset="0"/>
              <a:buChar char="•"/>
            </a:pPr>
            <a:r>
              <a:rPr lang="en-US" altLang="en-US" sz="2000" dirty="0"/>
              <a:t>The specific heat capacity of water is</a:t>
            </a:r>
            <a:endParaRPr lang="en-US" sz="2000" dirty="0"/>
          </a:p>
        </p:txBody>
      </p:sp>
      <p:graphicFrame>
        <p:nvGraphicFramePr>
          <p:cNvPr id="21" name="Object 4">
            <a:extLst>
              <a:ext uri="{FF2B5EF4-FFF2-40B4-BE49-F238E27FC236}">
                <a16:creationId xmlns:a16="http://schemas.microsoft.com/office/drawing/2014/main" id="{6CB8962F-771C-4495-A441-E3C0C2C06459}"/>
              </a:ext>
              <a:ext uri="{C183D7F6-B498-43B3-948B-1728B52AA6E4}">
                <adec:decorative xmlns:adec="http://schemas.microsoft.com/office/drawing/2017/decorative" val="1"/>
              </a:ext>
            </a:extLst>
          </p:cNvPr>
          <p:cNvGraphicFramePr>
            <a:graphicFrameLocks noGrp="1" noChangeAspect="1"/>
          </p:cNvGraphicFramePr>
          <p:nvPr>
            <p:ph sz="quarter" idx="13"/>
            <p:extLst>
              <p:ext uri="{D42A27DB-BD31-4B8C-83A1-F6EECF244321}">
                <p14:modId xmlns:p14="http://schemas.microsoft.com/office/powerpoint/2010/main" val="4046204107"/>
              </p:ext>
            </p:extLst>
          </p:nvPr>
        </p:nvGraphicFramePr>
        <p:xfrm>
          <a:off x="5805917" y="2928772"/>
          <a:ext cx="1320800" cy="381000"/>
        </p:xfrm>
        <a:graphic>
          <a:graphicData uri="http://schemas.openxmlformats.org/presentationml/2006/ole">
            <mc:AlternateContent xmlns:mc="http://schemas.openxmlformats.org/markup-compatibility/2006">
              <mc:Choice xmlns:v="urn:schemas-microsoft-com:vml" Requires="v">
                <p:oleObj spid="_x0000_s15422" name="Equation" r:id="rId3" imgW="1320480" imgH="380880" progId="Equation.DSMT4">
                  <p:embed/>
                </p:oleObj>
              </mc:Choice>
              <mc:Fallback>
                <p:oleObj name="Equation" r:id="rId3" imgW="1320480" imgH="380880" progId="Equation.DSMT4">
                  <p:embed/>
                  <p:pic>
                    <p:nvPicPr>
                      <p:cNvPr id="21" name="Object 4">
                        <a:extLst>
                          <a:ext uri="{FF2B5EF4-FFF2-40B4-BE49-F238E27FC236}">
                            <a16:creationId xmlns:a16="http://schemas.microsoft.com/office/drawing/2014/main" id="{6CB8962F-771C-4495-A441-E3C0C2C06459}"/>
                          </a:ext>
                          <a:ext uri="{C183D7F6-B498-43B3-948B-1728B52AA6E4}">
                            <adec:decorative xmlns:adec="http://schemas.microsoft.com/office/drawing/2017/decorative" val="1"/>
                          </a:ext>
                        </a:extLst>
                      </p:cNvPr>
                      <p:cNvPicPr/>
                      <p:nvPr/>
                    </p:nvPicPr>
                    <p:blipFill>
                      <a:blip r:embed="rId4"/>
                      <a:stretch>
                        <a:fillRect/>
                      </a:stretch>
                    </p:blipFill>
                    <p:spPr>
                      <a:xfrm>
                        <a:off x="5805917" y="2928772"/>
                        <a:ext cx="1320800" cy="381000"/>
                      </a:xfrm>
                      <a:prstGeom prst="rect">
                        <a:avLst/>
                      </a:prstGeom>
                    </p:spPr>
                  </p:pic>
                </p:oleObj>
              </mc:Fallback>
            </mc:AlternateContent>
          </a:graphicData>
        </a:graphic>
      </p:graphicFrame>
      <p:sp>
        <p:nvSpPr>
          <p:cNvPr id="6" name="Content Placeholder 5"/>
          <p:cNvSpPr>
            <a:spLocks noGrp="1"/>
          </p:cNvSpPr>
          <p:nvPr>
            <p:ph sz="quarter" idx="14"/>
          </p:nvPr>
        </p:nvSpPr>
        <p:spPr>
          <a:xfrm>
            <a:off x="7120632" y="2895600"/>
            <a:ext cx="3060600" cy="417100"/>
          </a:xfrm>
        </p:spPr>
        <p:txBody>
          <a:bodyPr>
            <a:normAutofit/>
          </a:bodyPr>
          <a:lstStyle/>
          <a:p>
            <a:pPr>
              <a:spcAft>
                <a:spcPts val="0"/>
              </a:spcAft>
            </a:pPr>
            <a:r>
              <a:rPr lang="en-US" altLang="en-US" sz="2000" dirty="0">
                <a:sym typeface="Symbol" charset="2"/>
              </a:rPr>
              <a:t>: it takes 1 </a:t>
            </a:r>
            <a:r>
              <a:rPr lang="en-US" altLang="en-US" sz="2000" b="1" i="1" dirty="0">
                <a:solidFill>
                  <a:srgbClr val="0A5D00"/>
                </a:solidFill>
                <a:sym typeface="Symbol" charset="2"/>
              </a:rPr>
              <a:t>calorie</a:t>
            </a:r>
            <a:r>
              <a:rPr lang="en-US" altLang="en-US" sz="2000" dirty="0">
                <a:sym typeface="Symbol" charset="2"/>
              </a:rPr>
              <a:t> of heat to</a:t>
            </a:r>
            <a:endParaRPr lang="en-US" sz="2000" dirty="0"/>
          </a:p>
        </p:txBody>
      </p:sp>
      <p:sp>
        <p:nvSpPr>
          <p:cNvPr id="7" name="Content Placeholder 6"/>
          <p:cNvSpPr>
            <a:spLocks noGrp="1"/>
          </p:cNvSpPr>
          <p:nvPr>
            <p:ph sz="quarter" idx="15"/>
          </p:nvPr>
        </p:nvSpPr>
        <p:spPr>
          <a:xfrm>
            <a:off x="2209800" y="3210256"/>
            <a:ext cx="4611788" cy="558800"/>
          </a:xfrm>
        </p:spPr>
        <p:txBody>
          <a:bodyPr>
            <a:noAutofit/>
          </a:bodyPr>
          <a:lstStyle/>
          <a:p>
            <a:pPr>
              <a:spcAft>
                <a:spcPts val="0"/>
              </a:spcAft>
            </a:pPr>
            <a:r>
              <a:rPr lang="en-US" altLang="en-US" sz="2000" dirty="0">
                <a:sym typeface="Symbol" charset="2"/>
              </a:rPr>
              <a:t>raise the temperature of 1 gram of water by</a:t>
            </a:r>
            <a:endParaRPr lang="en-US" sz="2000" dirty="0"/>
          </a:p>
        </p:txBody>
      </p:sp>
      <p:sp>
        <p:nvSpPr>
          <p:cNvPr id="8" name="Content Placeholder 8"/>
          <p:cNvSpPr>
            <a:spLocks noGrp="1"/>
          </p:cNvSpPr>
          <p:nvPr>
            <p:ph sz="quarter" idx="16"/>
          </p:nvPr>
        </p:nvSpPr>
        <p:spPr>
          <a:xfrm>
            <a:off x="1278384" y="3657600"/>
            <a:ext cx="9898602" cy="685800"/>
          </a:xfrm>
        </p:spPr>
        <p:txBody>
          <a:bodyPr/>
          <a:lstStyle/>
          <a:p>
            <a:pPr>
              <a:spcAft>
                <a:spcPts val="0"/>
              </a:spcAft>
            </a:pPr>
            <a:r>
              <a:rPr lang="en-US" altLang="en-US" sz="2000" dirty="0">
                <a:sym typeface="Symbol" charset="2"/>
              </a:rPr>
              <a:t>We can then calculate how </a:t>
            </a:r>
            <a:r>
              <a:rPr lang="en-US" altLang="en-US" sz="2000" b="1" dirty="0">
                <a:sym typeface="Symbol" charset="2"/>
              </a:rPr>
              <a:t>much heat must be absorbed by a material to change its temperature by a given amount:</a:t>
            </a:r>
            <a:endParaRPr lang="en-US" sz="2000" b="1" dirty="0"/>
          </a:p>
        </p:txBody>
      </p:sp>
      <p:graphicFrame>
        <p:nvGraphicFramePr>
          <p:cNvPr id="23" name="Object 7">
            <a:extLst>
              <a:ext uri="{FF2B5EF4-FFF2-40B4-BE49-F238E27FC236}">
                <a16:creationId xmlns:a16="http://schemas.microsoft.com/office/drawing/2014/main" id="{6CB8962F-771C-4495-A441-E3C0C2C06459}"/>
              </a:ext>
              <a:ext uri="{C183D7F6-B498-43B3-948B-1728B52AA6E4}">
                <adec:decorative xmlns:adec="http://schemas.microsoft.com/office/drawing/2017/decorative" val="1"/>
              </a:ext>
            </a:extLst>
          </p:cNvPr>
          <p:cNvGraphicFramePr>
            <a:graphicFrameLocks noGrp="1" noChangeAspect="1"/>
          </p:cNvGraphicFramePr>
          <p:nvPr>
            <p:ph sz="quarter" idx="17"/>
          </p:nvPr>
        </p:nvGraphicFramePr>
        <p:xfrm>
          <a:off x="6761163" y="3314700"/>
          <a:ext cx="501650" cy="250825"/>
        </p:xfrm>
        <a:graphic>
          <a:graphicData uri="http://schemas.openxmlformats.org/presentationml/2006/ole">
            <mc:AlternateContent xmlns:mc="http://schemas.openxmlformats.org/markup-compatibility/2006">
              <mc:Choice xmlns:v="urn:schemas-microsoft-com:vml" Requires="v">
                <p:oleObj spid="_x0000_s15423" name="Equation" r:id="rId5" imgW="583920" imgH="291960" progId="Equation.DSMT4">
                  <p:embed/>
                </p:oleObj>
              </mc:Choice>
              <mc:Fallback>
                <p:oleObj name="Equation" r:id="rId5" imgW="583920" imgH="291960" progId="Equation.DSMT4">
                  <p:embed/>
                  <p:pic>
                    <p:nvPicPr>
                      <p:cNvPr id="23" name="Object 7">
                        <a:extLst>
                          <a:ext uri="{FF2B5EF4-FFF2-40B4-BE49-F238E27FC236}">
                            <a16:creationId xmlns:a16="http://schemas.microsoft.com/office/drawing/2014/main" id="{6CB8962F-771C-4495-A441-E3C0C2C06459}"/>
                          </a:ext>
                          <a:ext uri="{C183D7F6-B498-43B3-948B-1728B52AA6E4}">
                            <adec:decorative xmlns:adec="http://schemas.microsoft.com/office/drawing/2017/decorative" val="1"/>
                          </a:ext>
                        </a:extLst>
                      </p:cNvPr>
                      <p:cNvPicPr/>
                      <p:nvPr/>
                    </p:nvPicPr>
                    <p:blipFill>
                      <a:blip r:embed="rId6"/>
                      <a:stretch>
                        <a:fillRect/>
                      </a:stretch>
                    </p:blipFill>
                    <p:spPr>
                      <a:xfrm>
                        <a:off x="6761163" y="3314700"/>
                        <a:ext cx="501650" cy="250825"/>
                      </a:xfrm>
                      <a:prstGeom prst="rect">
                        <a:avLst/>
                      </a:prstGeom>
                    </p:spPr>
                  </p:pic>
                </p:oleObj>
              </mc:Fallback>
            </mc:AlternateContent>
          </a:graphicData>
        </a:graphic>
      </p:graphicFrame>
      <p:graphicFrame>
        <p:nvGraphicFramePr>
          <p:cNvPr id="25" name="Object 9">
            <a:extLst>
              <a:ext uri="{C183D7F6-B498-43B3-948B-1728B52AA6E4}">
                <adec:decorative xmlns:adec="http://schemas.microsoft.com/office/drawing/2017/decorative" val="1"/>
              </a:ext>
            </a:extLst>
          </p:cNvPr>
          <p:cNvGraphicFramePr>
            <a:graphicFrameLocks noGrp="1" noChangeAspect="1"/>
          </p:cNvGraphicFramePr>
          <p:nvPr>
            <p:ph sz="quarter" idx="20"/>
            <p:extLst>
              <p:ext uri="{D42A27DB-BD31-4B8C-83A1-F6EECF244321}">
                <p14:modId xmlns:p14="http://schemas.microsoft.com/office/powerpoint/2010/main" val="4069256622"/>
              </p:ext>
            </p:extLst>
          </p:nvPr>
        </p:nvGraphicFramePr>
        <p:xfrm>
          <a:off x="2968751" y="4677231"/>
          <a:ext cx="5829019" cy="1728571"/>
        </p:xfrm>
        <a:graphic>
          <a:graphicData uri="http://schemas.openxmlformats.org/presentationml/2006/ole">
            <mc:AlternateContent xmlns:mc="http://schemas.openxmlformats.org/markup-compatibility/2006">
              <mc:Choice xmlns:v="urn:schemas-microsoft-com:vml" Requires="v">
                <p:oleObj spid="_x0000_s15424" name="Equation" r:id="rId7" imgW="2997000" imgH="888840" progId="Equation.DSMT4">
                  <p:embed/>
                </p:oleObj>
              </mc:Choice>
              <mc:Fallback>
                <p:oleObj name="Equation" r:id="rId7" imgW="2997000" imgH="888840" progId="Equation.DSMT4">
                  <p:embed/>
                  <p:pic>
                    <p:nvPicPr>
                      <p:cNvPr id="25" name="Object 9">
                        <a:extLst>
                          <a:ext uri="{C183D7F6-B498-43B3-948B-1728B52AA6E4}">
                            <adec:decorative xmlns:adec="http://schemas.microsoft.com/office/drawing/2017/decorative" val="1"/>
                          </a:ext>
                        </a:extLst>
                      </p:cNvPr>
                      <p:cNvPicPr/>
                      <p:nvPr/>
                    </p:nvPicPr>
                    <p:blipFill>
                      <a:blip r:embed="rId8"/>
                      <a:stretch>
                        <a:fillRect/>
                      </a:stretch>
                    </p:blipFill>
                    <p:spPr>
                      <a:xfrm>
                        <a:off x="2968751" y="4677231"/>
                        <a:ext cx="5829019" cy="1728571"/>
                      </a:xfrm>
                      <a:prstGeom prst="rect">
                        <a:avLst/>
                      </a:prstGeom>
                    </p:spPr>
                  </p:pic>
                </p:oleObj>
              </mc:Fallback>
            </mc:AlternateContent>
          </a:graphicData>
        </a:graphic>
      </p:graphicFrame>
      <p:sp>
        <p:nvSpPr>
          <p:cNvPr id="18" name="Text Placeholder 17" hidden="1"/>
          <p:cNvSpPr>
            <a:spLocks noGrp="1"/>
          </p:cNvSpPr>
          <p:nvPr>
            <p:ph type="body" sz="quarter" idx="18"/>
          </p:nvPr>
        </p:nvSpPr>
        <p:spPr/>
        <p:txBody>
          <a:bodyPr>
            <a:normAutofit fontScale="92500" lnSpcReduction="20000"/>
          </a:bodyPr>
          <a:lstStyle/>
          <a:p>
            <a:endParaRPr lang="en-US"/>
          </a:p>
        </p:txBody>
      </p:sp>
      <p:sp>
        <p:nvSpPr>
          <p:cNvPr id="19" name="Text Placeholder 18" hidden="1"/>
          <p:cNvSpPr>
            <a:spLocks noGrp="1"/>
          </p:cNvSpPr>
          <p:nvPr>
            <p:ph type="body" sz="quarter" idx="19"/>
          </p:nvPr>
        </p:nvSpPr>
        <p:spPr/>
        <p:txBody>
          <a:bodyPr/>
          <a:lstStyle/>
          <a:p>
            <a:endParaRPr lang="en-US"/>
          </a:p>
        </p:txBody>
      </p:sp>
      <p:sp>
        <p:nvSpPr>
          <p:cNvPr id="20" name="Slide Number Placeholder 19"/>
          <p:cNvSpPr>
            <a:spLocks noGrp="1"/>
          </p:cNvSpPr>
          <p:nvPr>
            <p:ph type="sldNum" sz="quarter" idx="10"/>
          </p:nvPr>
        </p:nvSpPr>
        <p:spPr/>
        <p:txBody>
          <a:bodyPr/>
          <a:lstStyle/>
          <a:p>
            <a:fld id="{68151E55-6873-49E2-B8D5-2F265E6F1973}" type="slidenum">
              <a:rPr lang="en-US" smtClean="0"/>
              <a:pPr/>
              <a:t>13</a:t>
            </a:fld>
            <a:endParaRPr lang="en-US" dirty="0"/>
          </a:p>
        </p:txBody>
      </p:sp>
    </p:spTree>
    <p:extLst>
      <p:ext uri="{BB962C8B-B14F-4D97-AF65-F5344CB8AC3E}">
        <p14:creationId xmlns:p14="http://schemas.microsoft.com/office/powerpoint/2010/main" val="1157051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specific heat capacity</a:t>
            </a:r>
            <a:r>
              <a:rPr lang="en-US" sz="1600" dirty="0"/>
              <a:t> 2</a:t>
            </a:r>
          </a:p>
        </p:txBody>
      </p:sp>
      <p:sp>
        <p:nvSpPr>
          <p:cNvPr id="3" name="Content Placeholder 2"/>
          <p:cNvSpPr>
            <a:spLocks noGrp="1"/>
          </p:cNvSpPr>
          <p:nvPr>
            <p:ph idx="1"/>
          </p:nvPr>
        </p:nvSpPr>
        <p:spPr>
          <a:xfrm>
            <a:off x="1402672" y="1295400"/>
            <a:ext cx="9676660" cy="2514600"/>
          </a:xfrm>
        </p:spPr>
        <p:txBody>
          <a:bodyPr>
            <a:noAutofit/>
          </a:bodyPr>
          <a:lstStyle/>
          <a:p>
            <a:pPr marL="342900" indent="-342900">
              <a:spcBef>
                <a:spcPts val="600"/>
              </a:spcBef>
              <a:buFont typeface="Arial" panose="020B0604020202020204" pitchFamily="34" charset="0"/>
              <a:buChar char="•"/>
              <a:defRPr/>
            </a:pPr>
            <a:r>
              <a:rPr lang="en-US" altLang="en-US" sz="2400" dirty="0"/>
              <a:t>When two objects at different temperatures are placed in contact, </a:t>
            </a:r>
            <a:r>
              <a:rPr lang="en-US" altLang="en-US" sz="2400" u="sng" dirty="0"/>
              <a:t>heat will flow from the object with the higher temperature to the object with the lower temperature.</a:t>
            </a:r>
          </a:p>
          <a:p>
            <a:pPr marL="342900" indent="-342900">
              <a:spcBef>
                <a:spcPts val="600"/>
              </a:spcBef>
              <a:buFont typeface="Arial" panose="020B0604020202020204" pitchFamily="34" charset="0"/>
              <a:buChar char="•"/>
              <a:defRPr/>
            </a:pPr>
            <a:r>
              <a:rPr lang="en-US" altLang="en-US" sz="2400" dirty="0"/>
              <a:t>Heat added increases temperature, and heat removed decreases temperature. </a:t>
            </a:r>
            <a:r>
              <a:rPr lang="en-US" altLang="en-US" sz="2400" b="1" u="sng" dirty="0">
                <a:solidFill>
                  <a:schemeClr val="accent5">
                    <a:lumMod val="50000"/>
                  </a:schemeClr>
                </a:solidFill>
              </a:rPr>
              <a:t>Heat and temperature are NOT the same</a:t>
            </a:r>
            <a:r>
              <a:rPr lang="en-US" altLang="en-US" sz="2400" dirty="0"/>
              <a:t>. Temperature is a quantity that tells us which direction the heat will flow.</a:t>
            </a:r>
            <a:endParaRPr lang="en-US" sz="2400" dirty="0"/>
          </a:p>
        </p:txBody>
      </p:sp>
      <p:pic>
        <p:nvPicPr>
          <p:cNvPr id="8" name="Picture 3" descr="Two blocks are shown in contact with one another.  One block is labeled with temperature T1, the other with temperature T2.  It is given that T1 is greater than T2.  An arrow is shown, labeled Q (for heat), going from the block with the higher temperature (T1) to the block with the lower temperature (T2). In addition the equation Q equals mass times c (specific heat capacity) time ∆T is shown."/>
          <p:cNvPicPr>
            <a:picLocks noGrp="1" noChangeAspect="1" noChangeArrowheads="1"/>
          </p:cNvPicPr>
          <p:nvPr>
            <p:ph idx="13"/>
          </p:nvPr>
        </p:nvPicPr>
        <p:blipFill rotWithShape="1">
          <a:blip r:embed="rId2"/>
          <a:srcRect t="1836"/>
          <a:stretch/>
        </p:blipFill>
        <p:spPr bwMode="auto">
          <a:xfrm>
            <a:off x="4587239" y="3810029"/>
            <a:ext cx="3443659" cy="2786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 name="Content Placeholder 4" hidden="1"/>
          <p:cNvSpPr>
            <a:spLocks noGrp="1"/>
          </p:cNvSpPr>
          <p:nvPr>
            <p:ph sz="quarter" idx="20"/>
          </p:nvPr>
        </p:nvSpPr>
        <p:spPr/>
        <p:txBody>
          <a:bodyPr/>
          <a:lstStyle/>
          <a:p>
            <a:endParaRPr lang="en-US"/>
          </a:p>
        </p:txBody>
      </p:sp>
      <p:sp>
        <p:nvSpPr>
          <p:cNvPr id="6" name="Text Placeholder 5" hidden="1"/>
          <p:cNvSpPr>
            <a:spLocks noGrp="1"/>
          </p:cNvSpPr>
          <p:nvPr>
            <p:ph type="body" sz="quarter" idx="21"/>
          </p:nvPr>
        </p:nvSpPr>
        <p:spPr/>
        <p:txBody>
          <a:bodyPr>
            <a:normAutofit fontScale="62500" lnSpcReduction="20000"/>
          </a:bodyPr>
          <a:lstStyle/>
          <a:p>
            <a:endParaRPr lang="en-US"/>
          </a:p>
        </p:txBody>
      </p:sp>
      <p:sp>
        <p:nvSpPr>
          <p:cNvPr id="7" name="Slide Number Placeholder 6"/>
          <p:cNvSpPr>
            <a:spLocks noGrp="1"/>
          </p:cNvSpPr>
          <p:nvPr>
            <p:ph type="sldNum" sz="quarter" idx="10"/>
          </p:nvPr>
        </p:nvSpPr>
        <p:spPr/>
        <p:txBody>
          <a:bodyPr/>
          <a:lstStyle/>
          <a:p>
            <a:fld id="{68151E55-6873-49E2-B8D5-2F265E6F1973}" type="slidenum">
              <a:rPr lang="en-US" smtClean="0"/>
              <a:t>14</a:t>
            </a:fld>
            <a:endParaRPr lang="en-US" dirty="0"/>
          </a:p>
        </p:txBody>
      </p:sp>
    </p:spTree>
    <p:extLst>
      <p:ext uri="{BB962C8B-B14F-4D97-AF65-F5344CB8AC3E}">
        <p14:creationId xmlns:p14="http://schemas.microsoft.com/office/powerpoint/2010/main" val="425394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Changes and Latent Heat</a:t>
            </a:r>
          </a:p>
        </p:txBody>
      </p:sp>
      <mc:AlternateContent xmlns:mc="http://schemas.openxmlformats.org/markup-compatibility/2006">
        <mc:Choice xmlns:a14="http://schemas.microsoft.com/office/drawing/2010/main" Requires="a14">
          <p:sp>
            <p:nvSpPr>
              <p:cNvPr id="3" name="Content Placeholder 2"/>
              <p:cNvSpPr>
                <a:spLocks noGrp="1"/>
              </p:cNvSpPr>
              <p:nvPr>
                <p:ph sz="quarter" idx="20"/>
              </p:nvPr>
            </p:nvSpPr>
            <p:spPr/>
            <p:txBody>
              <a:bodyPr>
                <a:noAutofit/>
              </a:bodyPr>
              <a:lstStyle/>
              <a:p>
                <a:pPr>
                  <a:spcBef>
                    <a:spcPts val="600"/>
                  </a:spcBef>
                  <a:spcAft>
                    <a:spcPts val="600"/>
                  </a:spcAft>
                  <a:defRPr/>
                </a:pPr>
                <a:r>
                  <a:rPr lang="en-US" altLang="en-US" sz="2800" dirty="0"/>
                  <a:t>When an object goes through a </a:t>
                </a:r>
                <a:r>
                  <a:rPr lang="en-US" altLang="en-US" sz="2800" b="1" i="1" dirty="0">
                    <a:solidFill>
                      <a:srgbClr val="0A5D00"/>
                    </a:solidFill>
                  </a:rPr>
                  <a:t>change of phase</a:t>
                </a:r>
                <a:r>
                  <a:rPr lang="en-US" altLang="en-US" sz="2800" dirty="0">
                    <a:solidFill>
                      <a:srgbClr val="0A5D00"/>
                    </a:solidFill>
                  </a:rPr>
                  <a:t> </a:t>
                </a:r>
                <a:r>
                  <a:rPr lang="en-US" altLang="en-US" sz="2800" dirty="0"/>
                  <a:t>or state, heat is added or removed without changing the temperature. Instead, the </a:t>
                </a:r>
                <a:r>
                  <a:rPr lang="en-US" altLang="en-US" sz="2800" b="1" i="1" dirty="0">
                    <a:solidFill>
                      <a:srgbClr val="0A5D00"/>
                    </a:solidFill>
                  </a:rPr>
                  <a:t>state of matter</a:t>
                </a:r>
                <a:r>
                  <a:rPr lang="en-US" altLang="en-US" sz="2800" dirty="0"/>
                  <a:t> changes: solid to liquid, for example (Water to ice).</a:t>
                </a:r>
              </a:p>
              <a:p>
                <a:pPr>
                  <a:spcBef>
                    <a:spcPts val="600"/>
                  </a:spcBef>
                  <a:spcAft>
                    <a:spcPts val="600"/>
                  </a:spcAft>
                  <a:defRPr/>
                </a:pPr>
                <a:r>
                  <a:rPr lang="en-US" altLang="en-US" sz="2800" dirty="0"/>
                  <a:t>The amount of heat needed per unit mass to produce a phase change is called the </a:t>
                </a:r>
                <a:r>
                  <a:rPr lang="en-US" altLang="en-US" sz="2800" b="1" i="1" dirty="0">
                    <a:solidFill>
                      <a:srgbClr val="0A5D00"/>
                    </a:solidFill>
                  </a:rPr>
                  <a:t>latent heat</a:t>
                </a:r>
                <a:r>
                  <a:rPr lang="en-US" altLang="en-US" sz="2800" dirty="0"/>
                  <a:t>.</a:t>
                </a:r>
              </a:p>
              <a:p>
                <a:pPr>
                  <a:spcBef>
                    <a:spcPts val="600"/>
                  </a:spcBef>
                  <a:spcAft>
                    <a:spcPts val="600"/>
                  </a:spcAft>
                  <a:defRPr/>
                </a:pPr>
                <a:r>
                  <a:rPr lang="en-US" altLang="en-US" sz="2800" b="1" dirty="0">
                    <a:solidFill>
                      <a:schemeClr val="accent5">
                        <a:lumMod val="50000"/>
                      </a:schemeClr>
                    </a:solidFill>
                  </a:rPr>
                  <a:t>Latent heat is </a:t>
                </a:r>
                <a:r>
                  <a:rPr lang="en-US" altLang="en-US" sz="2800" dirty="0">
                    <a:solidFill>
                      <a:schemeClr val="accent5">
                        <a:lumMod val="50000"/>
                      </a:schemeClr>
                    </a:solidFill>
                  </a:rPr>
                  <a:t>L </a:t>
                </a:r>
                <a:r>
                  <a:rPr lang="en-US" altLang="en-US" sz="2800" dirty="0"/>
                  <a:t>and </a:t>
                </a:r>
                <a14:m>
                  <m:oMath xmlns:m="http://schemas.openxmlformats.org/officeDocument/2006/math">
                    <m:r>
                      <a:rPr lang="en-US" altLang="en-US" sz="2800" i="1" dirty="0" smtClean="0">
                        <a:latin typeface="Cambria Math" panose="02040503050406030204" pitchFamily="18" charset="0"/>
                      </a:rPr>
                      <m:t>𝑄</m:t>
                    </m:r>
                    <m:r>
                      <a:rPr lang="en-US" altLang="en-US" sz="2800" i="1" dirty="0" smtClean="0">
                        <a:latin typeface="Cambria Math" panose="02040503050406030204" pitchFamily="18" charset="0"/>
                      </a:rPr>
                      <m:t>=</m:t>
                    </m:r>
                    <m:r>
                      <a:rPr lang="en-US" altLang="en-US" sz="2800" i="1" dirty="0" smtClean="0">
                        <a:latin typeface="Cambria Math" panose="02040503050406030204" pitchFamily="18" charset="0"/>
                      </a:rPr>
                      <m:t>𝑚𝐿</m:t>
                    </m:r>
                  </m:oMath>
                </a14:m>
                <a:endParaRPr lang="en-US" altLang="en-US" sz="2800" dirty="0"/>
              </a:p>
              <a:p>
                <a:pPr lvl="1">
                  <a:spcBef>
                    <a:spcPts val="600"/>
                  </a:spcBef>
                  <a:spcAft>
                    <a:spcPts val="600"/>
                  </a:spcAft>
                  <a:buClr>
                    <a:srgbClr val="9B3700"/>
                  </a:buClr>
                  <a:defRPr/>
                </a:pPr>
                <a:r>
                  <a:rPr lang="en-US" altLang="en-US" sz="2800" dirty="0"/>
                  <a:t>The </a:t>
                </a:r>
                <a:r>
                  <a:rPr lang="en-US" altLang="en-US" sz="2800" b="1" u="sng" dirty="0"/>
                  <a:t>latent heat of fusion of water corresponds to the amount of heat needed to melt one gram of ice</a:t>
                </a:r>
                <a:r>
                  <a:rPr lang="en-US" altLang="en-US" sz="2800" u="sng" dirty="0"/>
                  <a:t>.</a:t>
                </a:r>
              </a:p>
              <a:p>
                <a:pPr lvl="1">
                  <a:spcBef>
                    <a:spcPts val="600"/>
                  </a:spcBef>
                  <a:spcAft>
                    <a:spcPts val="600"/>
                  </a:spcAft>
                  <a:buClr>
                    <a:srgbClr val="9B3700"/>
                  </a:buClr>
                  <a:defRPr/>
                </a:pPr>
                <a:r>
                  <a:rPr lang="en-US" altLang="en-US" sz="2800" dirty="0"/>
                  <a:t>The </a:t>
                </a:r>
                <a:r>
                  <a:rPr lang="en-US" altLang="en-US" sz="2800" b="1" u="sng" dirty="0"/>
                  <a:t>latent heat of vaporization of water corresponds to the amount of heat needed to turn one gram of water into steam</a:t>
                </a:r>
                <a:r>
                  <a:rPr lang="en-US" altLang="en-US" sz="2800" u="sng" dirty="0"/>
                  <a:t>.</a:t>
                </a:r>
                <a:endParaRPr lang="en-US" sz="2800" u="sng" dirty="0"/>
              </a:p>
            </p:txBody>
          </p:sp>
        </mc:Choice>
        <mc:Fallback>
          <p:sp>
            <p:nvSpPr>
              <p:cNvPr id="3" name="Content Placeholder 2"/>
              <p:cNvSpPr>
                <a:spLocks noGrp="1" noRot="1" noChangeAspect="1" noMove="1" noResize="1" noEditPoints="1" noAdjustHandles="1" noChangeArrowheads="1" noChangeShapeType="1" noTextEdit="1"/>
              </p:cNvSpPr>
              <p:nvPr>
                <p:ph sz="quarter" idx="20"/>
              </p:nvPr>
            </p:nvSpPr>
            <p:spPr>
              <a:blipFill>
                <a:blip r:embed="rId2"/>
                <a:stretch>
                  <a:fillRect l="-757" t="-1212" r="-216" b="-2182"/>
                </a:stretch>
              </a:blipFill>
            </p:spPr>
            <p:txBody>
              <a:bodyPr/>
              <a:lstStyle/>
              <a:p>
                <a:r>
                  <a:rPr lang="en-US">
                    <a:noFill/>
                  </a:rPr>
                  <a:t> </a:t>
                </a:r>
              </a:p>
            </p:txBody>
          </p:sp>
        </mc:Fallback>
      </mc:AlternateContent>
      <p:sp>
        <p:nvSpPr>
          <p:cNvPr id="4" name="Content Placeholder 3" hidden="1"/>
          <p:cNvSpPr>
            <a:spLocks noGrp="1"/>
          </p:cNvSpPr>
          <p:nvPr>
            <p:ph sz="quarter" idx="11"/>
          </p:nvPr>
        </p:nvSpPr>
        <p:spPr/>
        <p:txBody>
          <a:bodyPr/>
          <a:lstStyle/>
          <a:p>
            <a:endParaRPr lang="en-US"/>
          </a:p>
        </p:txBody>
      </p:sp>
      <p:sp>
        <p:nvSpPr>
          <p:cNvPr id="5" name="Text Placeholder 4" hidden="1"/>
          <p:cNvSpPr>
            <a:spLocks noGrp="1"/>
          </p:cNvSpPr>
          <p:nvPr>
            <p:ph type="body" sz="quarter" idx="19"/>
          </p:nvPr>
        </p:nvSpPr>
        <p:spPr/>
        <p:txBody>
          <a:bodyPr/>
          <a:lstStyle/>
          <a:p>
            <a:endParaRPr lang="en-US"/>
          </a:p>
        </p:txBody>
      </p:sp>
      <p:sp>
        <p:nvSpPr>
          <p:cNvPr id="6" name="Slide Number Placeholder 5"/>
          <p:cNvSpPr>
            <a:spLocks noGrp="1"/>
          </p:cNvSpPr>
          <p:nvPr>
            <p:ph type="sldNum" sz="quarter" idx="10"/>
          </p:nvPr>
        </p:nvSpPr>
        <p:spPr/>
        <p:txBody>
          <a:bodyPr/>
          <a:lstStyle/>
          <a:p>
            <a:fld id="{68151E55-6873-49E2-B8D5-2F265E6F1973}" type="slidenum">
              <a:rPr lang="en-US" smtClean="0"/>
              <a:t>15</a:t>
            </a:fld>
            <a:endParaRPr lang="en-US" dirty="0"/>
          </a:p>
        </p:txBody>
      </p:sp>
    </p:spTree>
    <p:extLst>
      <p:ext uri="{BB962C8B-B14F-4D97-AF65-F5344CB8AC3E}">
        <p14:creationId xmlns:p14="http://schemas.microsoft.com/office/powerpoint/2010/main" val="1555036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31" y="198000"/>
            <a:ext cx="11487705" cy="2469000"/>
          </a:xfrm>
        </p:spPr>
        <p:txBody>
          <a:bodyPr>
            <a:noAutofit/>
          </a:bodyPr>
          <a:lstStyle/>
          <a:p>
            <a:r>
              <a:rPr lang="en-US" sz="3600" dirty="0">
                <a:latin typeface="Times New Roman" panose="02020603050405020304" pitchFamily="18" charset="0"/>
                <a:cs typeface="Times New Roman" panose="02020603050405020304" pitchFamily="18" charset="0"/>
              </a:rPr>
              <a:t>If the specific heat capacity of ice is 0.5 </a:t>
            </a:r>
            <a:r>
              <a:rPr lang="en-US" sz="3600" dirty="0" err="1">
                <a:latin typeface="Times New Roman" panose="02020603050405020304" pitchFamily="18" charset="0"/>
                <a:cs typeface="Times New Roman" panose="02020603050405020304" pitchFamily="18" charset="0"/>
              </a:rPr>
              <a:t>cal</a:t>
            </a:r>
            <a:r>
              <a:rPr lang="en-US" sz="3600" dirty="0">
                <a:latin typeface="Times New Roman" panose="02020603050405020304" pitchFamily="18" charset="0"/>
                <a:cs typeface="Times New Roman" panose="02020603050405020304" pitchFamily="18" charset="0"/>
              </a:rPr>
              <a:t>/g</a:t>
            </a:r>
            <a:r>
              <a:rPr lang="en-US" altLang="en-US" sz="3600" dirty="0">
                <a:latin typeface="Times New Roman" panose="02020603050405020304" pitchFamily="18" charset="0"/>
                <a:cs typeface="Times New Roman" panose="02020603050405020304" pitchFamily="18" charset="0"/>
                <a:sym typeface="Symbol" charset="2"/>
              </a:rPr>
              <a:t></a:t>
            </a:r>
            <a:r>
              <a:rPr lang="en-US" sz="3600" dirty="0">
                <a:latin typeface="Times New Roman" panose="02020603050405020304" pitchFamily="18" charset="0"/>
                <a:cs typeface="Times New Roman" panose="02020603050405020304" pitchFamily="18" charset="0"/>
              </a:rPr>
              <a:t> °C, how much heat would have to be added to 200 g of ice, initially at a temperature of -10°C, to raise the ice to the melting point?</a:t>
            </a:r>
            <a:r>
              <a:rPr lang="en-US" sz="1600" dirty="0">
                <a:latin typeface="Times New Roman" panose="02020603050405020304" pitchFamily="18" charset="0"/>
                <a:cs typeface="Times New Roman" panose="02020603050405020304" pitchFamily="18" charset="0"/>
              </a:rPr>
              <a:t> 1</a:t>
            </a:r>
          </a:p>
        </p:txBody>
      </p:sp>
      <p:sp>
        <p:nvSpPr>
          <p:cNvPr id="3" name="Content Placeholder 2"/>
          <p:cNvSpPr>
            <a:spLocks noGrp="1"/>
          </p:cNvSpPr>
          <p:nvPr>
            <p:ph sz="quarter" idx="11"/>
          </p:nvPr>
        </p:nvSpPr>
        <p:spPr>
          <a:xfrm>
            <a:off x="1866000" y="2870200"/>
            <a:ext cx="2248800" cy="2463801"/>
          </a:xfrm>
        </p:spPr>
        <p:txBody>
          <a:bodyPr/>
          <a:lstStyle/>
          <a:p>
            <a:pPr marL="612648" indent="-612648">
              <a:spcBef>
                <a:spcPts val="800"/>
              </a:spcBef>
              <a:buClr>
                <a:schemeClr val="tx1"/>
              </a:buClr>
              <a:buFont typeface="Arial" charset="0"/>
              <a:buAutoNum type="alphaLcParenR"/>
              <a:defRPr/>
            </a:pPr>
            <a:r>
              <a:rPr lang="en-US" altLang="en-US" sz="2800" dirty="0"/>
              <a:t>1,000 </a:t>
            </a:r>
            <a:r>
              <a:rPr lang="en-US" altLang="en-US" sz="2800" dirty="0" err="1"/>
              <a:t>cal</a:t>
            </a:r>
            <a:endParaRPr lang="en-US" altLang="en-US" sz="2800" dirty="0"/>
          </a:p>
          <a:p>
            <a:pPr marL="612648" indent="-612648">
              <a:spcBef>
                <a:spcPts val="800"/>
              </a:spcBef>
              <a:buClr>
                <a:schemeClr val="tx1"/>
              </a:buClr>
              <a:buFont typeface="Arial" charset="0"/>
              <a:buAutoNum type="alphaLcParenR"/>
              <a:defRPr/>
            </a:pPr>
            <a:r>
              <a:rPr lang="en-US" altLang="en-US" sz="2800" dirty="0"/>
              <a:t>2,000 </a:t>
            </a:r>
            <a:r>
              <a:rPr lang="en-US" altLang="en-US" sz="2800" dirty="0" err="1"/>
              <a:t>cal</a:t>
            </a:r>
            <a:endParaRPr lang="en-US" altLang="en-US" sz="2800" dirty="0"/>
          </a:p>
          <a:p>
            <a:pPr marL="612648" indent="-612648">
              <a:spcBef>
                <a:spcPts val="800"/>
              </a:spcBef>
              <a:buClr>
                <a:schemeClr val="tx1"/>
              </a:buClr>
              <a:buFont typeface="Arial" charset="0"/>
              <a:buAutoNum type="alphaLcParenR"/>
              <a:defRPr/>
            </a:pPr>
            <a:r>
              <a:rPr lang="en-US" altLang="en-US" sz="2800" dirty="0"/>
              <a:t>4,000 </a:t>
            </a:r>
            <a:r>
              <a:rPr lang="en-US" altLang="en-US" sz="2800" dirty="0" err="1"/>
              <a:t>cal</a:t>
            </a:r>
            <a:endParaRPr lang="en-US" altLang="en-US" sz="2800" dirty="0"/>
          </a:p>
          <a:p>
            <a:pPr marL="612648" indent="-612648">
              <a:spcBef>
                <a:spcPts val="800"/>
              </a:spcBef>
              <a:buClr>
                <a:schemeClr val="tx1"/>
              </a:buClr>
              <a:buFont typeface="Arial" charset="0"/>
              <a:buAutoNum type="alphaLcParenR"/>
              <a:defRPr/>
            </a:pPr>
            <a:r>
              <a:rPr lang="en-US" altLang="en-US" sz="2800" dirty="0"/>
              <a:t>0 </a:t>
            </a:r>
            <a:r>
              <a:rPr lang="en-US" altLang="en-US" sz="2800" dirty="0" err="1"/>
              <a:t>cal</a:t>
            </a:r>
            <a:endParaRPr lang="en-US" sz="2800" dirty="0"/>
          </a:p>
        </p:txBody>
      </p:sp>
      <p:pic>
        <p:nvPicPr>
          <p:cNvPr id="13" name="Picture 3">
            <a:extLst>
              <a:ext uri="{FF2B5EF4-FFF2-40B4-BE49-F238E27FC236}">
                <a16:creationId xmlns:a16="http://schemas.microsoft.com/office/drawing/2014/main" id="{B205EFCC-EA25-4D48-A717-572D1BA7763F}"/>
              </a:ext>
              <a:ext uri="{C183D7F6-B498-43B3-948B-1728B52AA6E4}">
                <adec:decorative xmlns:adec="http://schemas.microsoft.com/office/drawing/2017/decorative" val="1"/>
              </a:ext>
            </a:extLst>
          </p:cNvPr>
          <p:cNvPicPr>
            <a:picLocks noGrp="1" noChangeAspect="1"/>
          </p:cNvPicPr>
          <p:nvPr>
            <p:ph sz="quarter" idx="12"/>
          </p:nvPr>
        </p:nvPicPr>
        <p:blipFill>
          <a:blip r:embed="rId2"/>
          <a:stretch>
            <a:fillRect/>
          </a:stretch>
        </p:blipFill>
        <p:spPr>
          <a:xfrm>
            <a:off x="7124131" y="3491350"/>
            <a:ext cx="2667940" cy="2615008"/>
          </a:xfrm>
          <a:prstGeom prst="rect">
            <a:avLst/>
          </a:prstGeom>
        </p:spPr>
      </p:pic>
      <p:sp>
        <p:nvSpPr>
          <p:cNvPr id="10" name="Text Placeholder 9" hidden="1"/>
          <p:cNvSpPr>
            <a:spLocks noGrp="1"/>
          </p:cNvSpPr>
          <p:nvPr>
            <p:ph type="body" sz="quarter" idx="18"/>
          </p:nvPr>
        </p:nvSpPr>
        <p:spPr/>
        <p:txBody>
          <a:bodyPr>
            <a:normAutofit fontScale="92500" lnSpcReduction="20000"/>
          </a:bodyPr>
          <a:lstStyle/>
          <a:p>
            <a:endParaRPr lang="en-US"/>
          </a:p>
        </p:txBody>
      </p:sp>
      <p:sp>
        <p:nvSpPr>
          <p:cNvPr id="11" name="Text Placeholder 10" hidden="1"/>
          <p:cNvSpPr>
            <a:spLocks noGrp="1"/>
          </p:cNvSpPr>
          <p:nvPr>
            <p:ph type="body" sz="quarter" idx="19"/>
          </p:nvPr>
        </p:nvSpPr>
        <p:spPr/>
        <p:txBody>
          <a:bodyPr/>
          <a:lstStyle/>
          <a:p>
            <a:endParaRPr lang="en-US"/>
          </a:p>
        </p:txBody>
      </p:sp>
      <p:sp>
        <p:nvSpPr>
          <p:cNvPr id="12" name="Slide Number Placeholder 11"/>
          <p:cNvSpPr>
            <a:spLocks noGrp="1"/>
          </p:cNvSpPr>
          <p:nvPr>
            <p:ph type="sldNum" sz="quarter" idx="10"/>
          </p:nvPr>
        </p:nvSpPr>
        <p:spPr/>
        <p:txBody>
          <a:bodyPr/>
          <a:lstStyle/>
          <a:p>
            <a:fld id="{68151E55-6873-49E2-B8D5-2F265E6F1973}" type="slidenum">
              <a:rPr lang="en-US" smtClean="0"/>
              <a:pPr/>
              <a:t>16</a:t>
            </a:fld>
            <a:endParaRPr lang="en-US" dirty="0"/>
          </a:p>
        </p:txBody>
      </p:sp>
    </p:spTree>
    <p:extLst>
      <p:ext uri="{BB962C8B-B14F-4D97-AF65-F5344CB8AC3E}">
        <p14:creationId xmlns:p14="http://schemas.microsoft.com/office/powerpoint/2010/main" val="3625580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990" y="198000"/>
            <a:ext cx="10173810" cy="2469000"/>
          </a:xfrm>
        </p:spPr>
        <p:txBody>
          <a:bodyPr>
            <a:noAutofit/>
          </a:bodyPr>
          <a:lstStyle/>
          <a:p>
            <a:r>
              <a:rPr lang="en-US" sz="3600" dirty="0">
                <a:latin typeface="Times New Roman" panose="02020603050405020304" pitchFamily="18" charset="0"/>
                <a:cs typeface="Times New Roman" panose="02020603050405020304" pitchFamily="18" charset="0"/>
              </a:rPr>
              <a:t>If the specific heat capacity of ice is 0.5 </a:t>
            </a:r>
            <a:r>
              <a:rPr lang="en-US" sz="3600" dirty="0" err="1">
                <a:latin typeface="Times New Roman" panose="02020603050405020304" pitchFamily="18" charset="0"/>
                <a:cs typeface="Times New Roman" panose="02020603050405020304" pitchFamily="18" charset="0"/>
              </a:rPr>
              <a:t>cal</a:t>
            </a:r>
            <a:r>
              <a:rPr lang="en-US" sz="3600" dirty="0">
                <a:latin typeface="Times New Roman" panose="02020603050405020304" pitchFamily="18" charset="0"/>
                <a:cs typeface="Times New Roman" panose="02020603050405020304" pitchFamily="18" charset="0"/>
              </a:rPr>
              <a:t>/g</a:t>
            </a:r>
            <a:r>
              <a:rPr lang="en-US" altLang="en-US" sz="3600" dirty="0">
                <a:latin typeface="Times New Roman" panose="02020603050405020304" pitchFamily="18" charset="0"/>
                <a:cs typeface="Times New Roman" panose="02020603050405020304" pitchFamily="18" charset="0"/>
                <a:sym typeface="Symbol" charset="2"/>
              </a:rPr>
              <a:t></a:t>
            </a:r>
            <a:r>
              <a:rPr lang="en-US" sz="3600" dirty="0">
                <a:latin typeface="Times New Roman" panose="02020603050405020304" pitchFamily="18" charset="0"/>
                <a:cs typeface="Times New Roman" panose="02020603050405020304" pitchFamily="18" charset="0"/>
              </a:rPr>
              <a:t> °C, how much heat would have to be added to 200 g of ice, initially at a temperature of -10°C, to raise the ice to the melting point?</a:t>
            </a:r>
            <a:r>
              <a:rPr lang="en-US" sz="1600" dirty="0">
                <a:latin typeface="Times New Roman" panose="02020603050405020304" pitchFamily="18" charset="0"/>
                <a:cs typeface="Times New Roman" panose="02020603050405020304" pitchFamily="18" charset="0"/>
              </a:rPr>
              <a:t> 2</a:t>
            </a:r>
          </a:p>
        </p:txBody>
      </p:sp>
      <p:sp>
        <p:nvSpPr>
          <p:cNvPr id="3" name="Content Placeholder 2"/>
          <p:cNvSpPr>
            <a:spLocks noGrp="1"/>
          </p:cNvSpPr>
          <p:nvPr>
            <p:ph sz="quarter" idx="11"/>
          </p:nvPr>
        </p:nvSpPr>
        <p:spPr>
          <a:xfrm>
            <a:off x="1866000" y="2870200"/>
            <a:ext cx="2248800" cy="2463801"/>
          </a:xfrm>
        </p:spPr>
        <p:txBody>
          <a:bodyPr/>
          <a:lstStyle/>
          <a:p>
            <a:pPr marL="612648" indent="-612648">
              <a:spcBef>
                <a:spcPts val="800"/>
              </a:spcBef>
              <a:buClr>
                <a:schemeClr val="tx1"/>
              </a:buClr>
              <a:buFont typeface="Arial" charset="0"/>
              <a:buAutoNum type="alphaLcParenR"/>
              <a:defRPr/>
            </a:pPr>
            <a:r>
              <a:rPr lang="en-US" altLang="en-US" sz="2800" dirty="0"/>
              <a:t>1,000 </a:t>
            </a:r>
            <a:r>
              <a:rPr lang="en-US" altLang="en-US" sz="2800" dirty="0" err="1"/>
              <a:t>cal</a:t>
            </a:r>
            <a:endParaRPr lang="en-US" altLang="en-US" sz="2800" dirty="0"/>
          </a:p>
          <a:p>
            <a:pPr marL="612648" indent="-612648">
              <a:spcBef>
                <a:spcPts val="800"/>
              </a:spcBef>
              <a:buClr>
                <a:schemeClr val="tx1"/>
              </a:buClr>
              <a:buFont typeface="Arial" charset="0"/>
              <a:buAutoNum type="alphaLcParenR"/>
              <a:defRPr/>
            </a:pPr>
            <a:r>
              <a:rPr lang="en-US" altLang="en-US" sz="2800" dirty="0"/>
              <a:t>2,000 </a:t>
            </a:r>
            <a:r>
              <a:rPr lang="en-US" altLang="en-US" sz="2800" dirty="0" err="1"/>
              <a:t>cal</a:t>
            </a:r>
            <a:endParaRPr lang="en-US" altLang="en-US" sz="2800" dirty="0"/>
          </a:p>
          <a:p>
            <a:pPr marL="612648" indent="-612648">
              <a:spcBef>
                <a:spcPts val="800"/>
              </a:spcBef>
              <a:buClr>
                <a:schemeClr val="tx1"/>
              </a:buClr>
              <a:buFont typeface="Arial" charset="0"/>
              <a:buAutoNum type="alphaLcParenR"/>
              <a:defRPr/>
            </a:pPr>
            <a:r>
              <a:rPr lang="en-US" altLang="en-US" sz="2800" dirty="0"/>
              <a:t>4,000 </a:t>
            </a:r>
            <a:r>
              <a:rPr lang="en-US" altLang="en-US" sz="2800" dirty="0" err="1"/>
              <a:t>cal</a:t>
            </a:r>
            <a:endParaRPr lang="en-US" altLang="en-US" sz="2800" dirty="0"/>
          </a:p>
          <a:p>
            <a:pPr marL="612648" indent="-612648">
              <a:spcBef>
                <a:spcPts val="800"/>
              </a:spcBef>
              <a:buClr>
                <a:schemeClr val="tx1"/>
              </a:buClr>
              <a:buFont typeface="Arial" charset="0"/>
              <a:buAutoNum type="alphaLcParenR"/>
              <a:defRPr/>
            </a:pPr>
            <a:r>
              <a:rPr lang="en-US" altLang="en-US" sz="2800" dirty="0"/>
              <a:t>0 </a:t>
            </a:r>
            <a:r>
              <a:rPr lang="en-US" altLang="en-US" sz="2800" dirty="0" err="1"/>
              <a:t>cal</a:t>
            </a:r>
            <a:endParaRPr lang="en-US" sz="2800" dirty="0"/>
          </a:p>
        </p:txBody>
      </p:sp>
      <p:sp>
        <p:nvSpPr>
          <p:cNvPr id="4" name="Content Placeholder 3"/>
          <p:cNvSpPr>
            <a:spLocks noGrp="1"/>
          </p:cNvSpPr>
          <p:nvPr>
            <p:ph sz="quarter" idx="12"/>
          </p:nvPr>
        </p:nvSpPr>
        <p:spPr>
          <a:xfrm>
            <a:off x="4876800" y="2868305"/>
            <a:ext cx="5449200" cy="506597"/>
          </a:xfrm>
        </p:spPr>
        <p:txBody>
          <a:bodyPr>
            <a:normAutofit fontScale="92500"/>
          </a:bodyPr>
          <a:lstStyle/>
          <a:p>
            <a:pPr>
              <a:lnSpc>
                <a:spcPct val="110000"/>
              </a:lnSpc>
              <a:spcAft>
                <a:spcPts val="0"/>
              </a:spcAft>
            </a:pPr>
            <a:r>
              <a:rPr lang="en-US" sz="2800" dirty="0"/>
              <a:t>Define your variables!</a:t>
            </a:r>
          </a:p>
        </p:txBody>
      </p:sp>
      <p:graphicFrame>
        <p:nvGraphicFramePr>
          <p:cNvPr id="18" name="Object 3">
            <a:extLst>
              <a:ext uri="{C183D7F6-B498-43B3-948B-1728B52AA6E4}">
                <adec:decorative xmlns:adec="http://schemas.microsoft.com/office/drawing/2017/decorative" val="1"/>
              </a:ext>
            </a:extLst>
          </p:cNvPr>
          <p:cNvGraphicFramePr>
            <a:graphicFrameLocks noGrp="1" noChangeAspect="1"/>
          </p:cNvGraphicFramePr>
          <p:nvPr>
            <p:ph sz="quarter" idx="13"/>
          </p:nvPr>
        </p:nvGraphicFramePr>
        <p:xfrm>
          <a:off x="4962525" y="3505200"/>
          <a:ext cx="1971675" cy="1703388"/>
        </p:xfrm>
        <a:graphic>
          <a:graphicData uri="http://schemas.openxmlformats.org/presentationml/2006/ole">
            <mc:AlternateContent xmlns:mc="http://schemas.openxmlformats.org/markup-compatibility/2006">
              <mc:Choice xmlns:v="urn:schemas-microsoft-com:vml" Requires="v">
                <p:oleObj spid="_x0000_s16405" name="Equation" r:id="rId3" imgW="1028520" imgH="888840" progId="Equation.DSMT4">
                  <p:embed/>
                </p:oleObj>
              </mc:Choice>
              <mc:Fallback>
                <p:oleObj name="Equation" r:id="rId3" imgW="1028520" imgH="888840" progId="Equation.DSMT4">
                  <p:embed/>
                  <p:pic>
                    <p:nvPicPr>
                      <p:cNvPr id="18" name="Object 3">
                        <a:extLst>
                          <a:ext uri="{C183D7F6-B498-43B3-948B-1728B52AA6E4}">
                            <adec:decorative xmlns:adec="http://schemas.microsoft.com/office/drawing/2017/decorative" val="1"/>
                          </a:ext>
                        </a:extLst>
                      </p:cNvPr>
                      <p:cNvPicPr/>
                      <p:nvPr/>
                    </p:nvPicPr>
                    <p:blipFill>
                      <a:blip r:embed="rId4"/>
                      <a:stretch>
                        <a:fillRect/>
                      </a:stretch>
                    </p:blipFill>
                    <p:spPr>
                      <a:xfrm>
                        <a:off x="4962525" y="3505200"/>
                        <a:ext cx="1971675" cy="1703388"/>
                      </a:xfrm>
                      <a:prstGeom prst="rect">
                        <a:avLst/>
                      </a:prstGeom>
                    </p:spPr>
                  </p:pic>
                </p:oleObj>
              </mc:Fallback>
            </mc:AlternateContent>
          </a:graphicData>
        </a:graphic>
      </p:graphicFrame>
      <p:sp>
        <p:nvSpPr>
          <p:cNvPr id="10" name="Text Placeholder 9" hidden="1"/>
          <p:cNvSpPr>
            <a:spLocks noGrp="1"/>
          </p:cNvSpPr>
          <p:nvPr>
            <p:ph type="body" sz="quarter" idx="18"/>
          </p:nvPr>
        </p:nvSpPr>
        <p:spPr/>
        <p:txBody>
          <a:bodyPr>
            <a:normAutofit fontScale="92500" lnSpcReduction="20000"/>
          </a:bodyPr>
          <a:lstStyle/>
          <a:p>
            <a:endParaRPr lang="en-US"/>
          </a:p>
        </p:txBody>
      </p:sp>
      <p:sp>
        <p:nvSpPr>
          <p:cNvPr id="11" name="Text Placeholder 10" hidden="1"/>
          <p:cNvSpPr>
            <a:spLocks noGrp="1"/>
          </p:cNvSpPr>
          <p:nvPr>
            <p:ph type="body" sz="quarter" idx="19"/>
          </p:nvPr>
        </p:nvSpPr>
        <p:spPr/>
        <p:txBody>
          <a:bodyPr/>
          <a:lstStyle/>
          <a:p>
            <a:endParaRPr lang="en-US"/>
          </a:p>
        </p:txBody>
      </p:sp>
      <p:sp>
        <p:nvSpPr>
          <p:cNvPr id="12" name="Slide Number Placeholder 11"/>
          <p:cNvSpPr>
            <a:spLocks noGrp="1"/>
          </p:cNvSpPr>
          <p:nvPr>
            <p:ph type="sldNum" sz="quarter" idx="10"/>
          </p:nvPr>
        </p:nvSpPr>
        <p:spPr/>
        <p:txBody>
          <a:bodyPr/>
          <a:lstStyle/>
          <a:p>
            <a:fld id="{68151E55-6873-49E2-B8D5-2F265E6F1973}" type="slidenum">
              <a:rPr lang="en-US" smtClean="0"/>
              <a:pPr/>
              <a:t>17</a:t>
            </a:fld>
            <a:endParaRPr lang="en-US" dirty="0"/>
          </a:p>
        </p:txBody>
      </p:sp>
    </p:spTree>
    <p:extLst>
      <p:ext uri="{BB962C8B-B14F-4D97-AF65-F5344CB8AC3E}">
        <p14:creationId xmlns:p14="http://schemas.microsoft.com/office/powerpoint/2010/main" val="679903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335" y="198000"/>
            <a:ext cx="10884023" cy="2469000"/>
          </a:xfrm>
        </p:spPr>
        <p:txBody>
          <a:bodyPr>
            <a:noAutofit/>
          </a:bodyPr>
          <a:lstStyle/>
          <a:p>
            <a:r>
              <a:rPr lang="en-US" sz="3600" dirty="0">
                <a:latin typeface="Times New Roman" panose="02020603050405020304" pitchFamily="18" charset="0"/>
                <a:cs typeface="Times New Roman" panose="02020603050405020304" pitchFamily="18" charset="0"/>
              </a:rPr>
              <a:t>If the specific heat capacity of ice is 0.5 </a:t>
            </a:r>
            <a:r>
              <a:rPr lang="en-US" sz="3600" dirty="0" err="1">
                <a:latin typeface="Times New Roman" panose="02020603050405020304" pitchFamily="18" charset="0"/>
                <a:cs typeface="Times New Roman" panose="02020603050405020304" pitchFamily="18" charset="0"/>
              </a:rPr>
              <a:t>cal</a:t>
            </a:r>
            <a:r>
              <a:rPr lang="en-US" sz="3600" dirty="0">
                <a:latin typeface="Times New Roman" panose="02020603050405020304" pitchFamily="18" charset="0"/>
                <a:cs typeface="Times New Roman" panose="02020603050405020304" pitchFamily="18" charset="0"/>
              </a:rPr>
              <a:t>/g</a:t>
            </a:r>
            <a:r>
              <a:rPr lang="en-US" altLang="en-US" sz="3600" dirty="0">
                <a:latin typeface="Times New Roman" panose="02020603050405020304" pitchFamily="18" charset="0"/>
                <a:cs typeface="Times New Roman" panose="02020603050405020304" pitchFamily="18" charset="0"/>
                <a:sym typeface="Symbol" charset="2"/>
              </a:rPr>
              <a:t></a:t>
            </a:r>
            <a:r>
              <a:rPr lang="en-US" sz="3600" dirty="0">
                <a:latin typeface="Times New Roman" panose="02020603050405020304" pitchFamily="18" charset="0"/>
                <a:cs typeface="Times New Roman" panose="02020603050405020304" pitchFamily="18" charset="0"/>
              </a:rPr>
              <a:t> °C, how much heat would have to be added to 200 g of ice, initially at a temperature of -10°C, to raise the ice to the melting point?</a:t>
            </a:r>
            <a:r>
              <a:rPr lang="en-US" sz="1600" dirty="0">
                <a:latin typeface="Times New Roman" panose="02020603050405020304" pitchFamily="18" charset="0"/>
                <a:cs typeface="Times New Roman" panose="02020603050405020304" pitchFamily="18" charset="0"/>
              </a:rPr>
              <a:t> 3</a:t>
            </a:r>
          </a:p>
        </p:txBody>
      </p:sp>
      <p:sp>
        <p:nvSpPr>
          <p:cNvPr id="3" name="Content Placeholder 2"/>
          <p:cNvSpPr>
            <a:spLocks noGrp="1"/>
          </p:cNvSpPr>
          <p:nvPr>
            <p:ph sz="quarter" idx="11"/>
          </p:nvPr>
        </p:nvSpPr>
        <p:spPr>
          <a:xfrm>
            <a:off x="1866000" y="2870200"/>
            <a:ext cx="2248800" cy="2463801"/>
          </a:xfrm>
        </p:spPr>
        <p:txBody>
          <a:bodyPr/>
          <a:lstStyle/>
          <a:p>
            <a:pPr marL="612648" indent="-612648">
              <a:spcBef>
                <a:spcPts val="800"/>
              </a:spcBef>
              <a:buClr>
                <a:schemeClr val="tx1"/>
              </a:buClr>
              <a:buFont typeface="Arial" charset="0"/>
              <a:buAutoNum type="alphaLcParenR"/>
              <a:defRPr/>
            </a:pPr>
            <a:r>
              <a:rPr lang="en-US" altLang="en-US" sz="2800" dirty="0"/>
              <a:t>1,000 </a:t>
            </a:r>
            <a:r>
              <a:rPr lang="en-US" altLang="en-US" sz="2800" dirty="0" err="1"/>
              <a:t>cal</a:t>
            </a:r>
            <a:endParaRPr lang="en-US" altLang="en-US" sz="2800" dirty="0"/>
          </a:p>
          <a:p>
            <a:pPr marL="612648" indent="-612648">
              <a:spcBef>
                <a:spcPts val="800"/>
              </a:spcBef>
              <a:buClr>
                <a:schemeClr val="tx1"/>
              </a:buClr>
              <a:buFont typeface="Arial" charset="0"/>
              <a:buAutoNum type="alphaLcParenR"/>
              <a:defRPr/>
            </a:pPr>
            <a:r>
              <a:rPr lang="en-US" altLang="en-US" sz="2800" dirty="0"/>
              <a:t>2,000 </a:t>
            </a:r>
            <a:r>
              <a:rPr lang="en-US" altLang="en-US" sz="2800" dirty="0" err="1"/>
              <a:t>cal</a:t>
            </a:r>
            <a:endParaRPr lang="en-US" altLang="en-US" sz="2800" dirty="0"/>
          </a:p>
          <a:p>
            <a:pPr marL="612648" indent="-612648">
              <a:spcBef>
                <a:spcPts val="800"/>
              </a:spcBef>
              <a:buClr>
                <a:schemeClr val="tx1"/>
              </a:buClr>
              <a:buFont typeface="Arial" charset="0"/>
              <a:buAutoNum type="alphaLcParenR"/>
              <a:defRPr/>
            </a:pPr>
            <a:r>
              <a:rPr lang="en-US" altLang="en-US" sz="2800" dirty="0"/>
              <a:t>4,000 </a:t>
            </a:r>
            <a:r>
              <a:rPr lang="en-US" altLang="en-US" sz="2800" dirty="0" err="1"/>
              <a:t>cal</a:t>
            </a:r>
            <a:endParaRPr lang="en-US" altLang="en-US" sz="2800" dirty="0"/>
          </a:p>
          <a:p>
            <a:pPr marL="612648" indent="-612648">
              <a:spcBef>
                <a:spcPts val="800"/>
              </a:spcBef>
              <a:buClr>
                <a:schemeClr val="tx1"/>
              </a:buClr>
              <a:buFont typeface="Arial" charset="0"/>
              <a:buAutoNum type="alphaLcParenR"/>
              <a:defRPr/>
            </a:pPr>
            <a:r>
              <a:rPr lang="en-US" altLang="en-US" sz="2800" dirty="0"/>
              <a:t>0 </a:t>
            </a:r>
            <a:r>
              <a:rPr lang="en-US" altLang="en-US" sz="2800" dirty="0" err="1"/>
              <a:t>cal</a:t>
            </a:r>
            <a:endParaRPr lang="en-US" sz="2800" dirty="0"/>
          </a:p>
        </p:txBody>
      </p:sp>
      <p:graphicFrame>
        <p:nvGraphicFramePr>
          <p:cNvPr id="14" name="Object 3">
            <a:extLst>
              <a:ext uri="{C183D7F6-B498-43B3-948B-1728B52AA6E4}">
                <adec:decorative xmlns:adec="http://schemas.microsoft.com/office/drawing/2017/decorative" val="1"/>
              </a:ext>
            </a:extLst>
          </p:cNvPr>
          <p:cNvGraphicFramePr>
            <a:graphicFrameLocks noGrp="1" noChangeAspect="1"/>
          </p:cNvGraphicFramePr>
          <p:nvPr>
            <p:ph sz="quarter" idx="12"/>
            <p:extLst>
              <p:ext uri="{D42A27DB-BD31-4B8C-83A1-F6EECF244321}">
                <p14:modId xmlns:p14="http://schemas.microsoft.com/office/powerpoint/2010/main" val="1951476389"/>
              </p:ext>
            </p:extLst>
          </p:nvPr>
        </p:nvGraphicFramePr>
        <p:xfrm>
          <a:off x="6800295" y="2901718"/>
          <a:ext cx="3618186" cy="2668030"/>
        </p:xfrm>
        <a:graphic>
          <a:graphicData uri="http://schemas.openxmlformats.org/presentationml/2006/ole">
            <mc:AlternateContent xmlns:mc="http://schemas.openxmlformats.org/markup-compatibility/2006">
              <mc:Choice xmlns:v="urn:schemas-microsoft-com:vml" Requires="v">
                <p:oleObj spid="_x0000_s17429" name="Equation" r:id="rId3" imgW="2425680" imgH="1790640" progId="Equation.DSMT4">
                  <p:embed/>
                </p:oleObj>
              </mc:Choice>
              <mc:Fallback>
                <p:oleObj name="Equation" r:id="rId3" imgW="2425680" imgH="1790640" progId="Equation.DSMT4">
                  <p:embed/>
                  <p:pic>
                    <p:nvPicPr>
                      <p:cNvPr id="14" name="Object 3">
                        <a:extLst>
                          <a:ext uri="{C183D7F6-B498-43B3-948B-1728B52AA6E4}">
                            <adec:decorative xmlns:adec="http://schemas.microsoft.com/office/drawing/2017/decorative" val="1"/>
                          </a:ext>
                        </a:extLst>
                      </p:cNvPr>
                      <p:cNvPicPr/>
                      <p:nvPr/>
                    </p:nvPicPr>
                    <p:blipFill>
                      <a:blip r:embed="rId4"/>
                      <a:stretch>
                        <a:fillRect/>
                      </a:stretch>
                    </p:blipFill>
                    <p:spPr>
                      <a:xfrm>
                        <a:off x="6800295" y="2901718"/>
                        <a:ext cx="3618186" cy="2668030"/>
                      </a:xfrm>
                      <a:prstGeom prst="rect">
                        <a:avLst/>
                      </a:prstGeom>
                    </p:spPr>
                  </p:pic>
                </p:oleObj>
              </mc:Fallback>
            </mc:AlternateContent>
          </a:graphicData>
        </a:graphic>
      </p:graphicFrame>
      <p:sp>
        <p:nvSpPr>
          <p:cNvPr id="10" name="Text Placeholder 9" hidden="1"/>
          <p:cNvSpPr>
            <a:spLocks noGrp="1"/>
          </p:cNvSpPr>
          <p:nvPr>
            <p:ph type="body" sz="quarter" idx="18"/>
          </p:nvPr>
        </p:nvSpPr>
        <p:spPr/>
        <p:txBody>
          <a:bodyPr>
            <a:normAutofit fontScale="92500" lnSpcReduction="20000"/>
          </a:bodyPr>
          <a:lstStyle/>
          <a:p>
            <a:endParaRPr lang="en-US"/>
          </a:p>
        </p:txBody>
      </p:sp>
      <p:sp>
        <p:nvSpPr>
          <p:cNvPr id="11" name="Text Placeholder 10" hidden="1"/>
          <p:cNvSpPr>
            <a:spLocks noGrp="1"/>
          </p:cNvSpPr>
          <p:nvPr>
            <p:ph type="body" sz="quarter" idx="19"/>
          </p:nvPr>
        </p:nvSpPr>
        <p:spPr/>
        <p:txBody>
          <a:bodyPr/>
          <a:lstStyle/>
          <a:p>
            <a:endParaRPr lang="en-US"/>
          </a:p>
        </p:txBody>
      </p:sp>
      <p:sp>
        <p:nvSpPr>
          <p:cNvPr id="12" name="Slide Number Placeholder 11"/>
          <p:cNvSpPr>
            <a:spLocks noGrp="1"/>
          </p:cNvSpPr>
          <p:nvPr>
            <p:ph type="sldNum" sz="quarter" idx="10"/>
          </p:nvPr>
        </p:nvSpPr>
        <p:spPr/>
        <p:txBody>
          <a:bodyPr/>
          <a:lstStyle/>
          <a:p>
            <a:fld id="{68151E55-6873-49E2-B8D5-2F265E6F1973}" type="slidenum">
              <a:rPr lang="en-US" smtClean="0"/>
              <a:pPr/>
              <a:t>18</a:t>
            </a:fld>
            <a:endParaRPr lang="en-US" dirty="0"/>
          </a:p>
        </p:txBody>
      </p:sp>
    </p:spTree>
    <p:extLst>
      <p:ext uri="{BB962C8B-B14F-4D97-AF65-F5344CB8AC3E}">
        <p14:creationId xmlns:p14="http://schemas.microsoft.com/office/powerpoint/2010/main" val="3605188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192" y="198000"/>
            <a:ext cx="9686808" cy="1935600"/>
          </a:xfrm>
        </p:spPr>
        <p:txBody>
          <a:bodyPr>
            <a:noAutofit/>
          </a:bodyPr>
          <a:lstStyle/>
          <a:p>
            <a:r>
              <a:rPr lang="en-US" sz="3600" dirty="0">
                <a:latin typeface="Times New Roman" panose="02020603050405020304" pitchFamily="18" charset="0"/>
                <a:cs typeface="Times New Roman" panose="02020603050405020304" pitchFamily="18" charset="0"/>
              </a:rPr>
              <a:t>If the latent heat of fusion of ice is 80 </a:t>
            </a:r>
            <a:r>
              <a:rPr lang="en-US" sz="3600" dirty="0" err="1">
                <a:latin typeface="Times New Roman" panose="02020603050405020304" pitchFamily="18" charset="0"/>
                <a:cs typeface="Times New Roman" panose="02020603050405020304" pitchFamily="18" charset="0"/>
              </a:rPr>
              <a:t>cal</a:t>
            </a:r>
            <a:r>
              <a:rPr lang="en-US" sz="3600" dirty="0">
                <a:latin typeface="Times New Roman" panose="02020603050405020304" pitchFamily="18" charset="0"/>
                <a:cs typeface="Times New Roman" panose="02020603050405020304" pitchFamily="18" charset="0"/>
              </a:rPr>
              <a:t>/g, how much heat would have to be added to 200 g of ice, now at the melting point of ice, to completely melt the ice?</a:t>
            </a:r>
            <a:r>
              <a:rPr lang="en-US" sz="1600" dirty="0">
                <a:latin typeface="Times New Roman" panose="02020603050405020304" pitchFamily="18" charset="0"/>
                <a:cs typeface="Times New Roman" panose="02020603050405020304" pitchFamily="18" charset="0"/>
              </a:rPr>
              <a:t> 1</a:t>
            </a:r>
          </a:p>
        </p:txBody>
      </p:sp>
      <p:sp>
        <p:nvSpPr>
          <p:cNvPr id="3" name="Content Placeholder 2"/>
          <p:cNvSpPr>
            <a:spLocks noGrp="1"/>
          </p:cNvSpPr>
          <p:nvPr>
            <p:ph sz="quarter" idx="11"/>
          </p:nvPr>
        </p:nvSpPr>
        <p:spPr>
          <a:xfrm>
            <a:off x="1866000" y="2870200"/>
            <a:ext cx="2477400" cy="2463801"/>
          </a:xfrm>
        </p:spPr>
        <p:txBody>
          <a:bodyPr/>
          <a:lstStyle/>
          <a:p>
            <a:pPr marL="612648" indent="-612648">
              <a:spcBef>
                <a:spcPts val="800"/>
              </a:spcBef>
              <a:buClr>
                <a:schemeClr val="tx1"/>
              </a:buClr>
              <a:buFont typeface="Arial" charset="0"/>
              <a:buAutoNum type="alphaLcParenR"/>
              <a:defRPr/>
            </a:pPr>
            <a:r>
              <a:rPr lang="en-US" altLang="en-US" sz="2800" dirty="0"/>
              <a:t>1,000 </a:t>
            </a:r>
            <a:r>
              <a:rPr lang="en-US" altLang="en-US" sz="2800" dirty="0" err="1"/>
              <a:t>cal</a:t>
            </a:r>
            <a:endParaRPr lang="en-US" altLang="en-US" sz="2800" dirty="0"/>
          </a:p>
          <a:p>
            <a:pPr marL="612648" indent="-612648">
              <a:spcBef>
                <a:spcPts val="800"/>
              </a:spcBef>
              <a:buClr>
                <a:schemeClr val="tx1"/>
              </a:buClr>
              <a:buFont typeface="Arial" charset="0"/>
              <a:buAutoNum type="alphaLcParenR"/>
              <a:defRPr/>
            </a:pPr>
            <a:r>
              <a:rPr lang="en-US" altLang="en-US" sz="2800" dirty="0"/>
              <a:t>14,000 </a:t>
            </a:r>
            <a:r>
              <a:rPr lang="en-US" altLang="en-US" sz="2800" dirty="0" err="1"/>
              <a:t>cal</a:t>
            </a:r>
            <a:endParaRPr lang="en-US" altLang="en-US" sz="2800" dirty="0"/>
          </a:p>
          <a:p>
            <a:pPr marL="612648" indent="-612648">
              <a:spcBef>
                <a:spcPts val="800"/>
              </a:spcBef>
              <a:buClr>
                <a:schemeClr val="tx1"/>
              </a:buClr>
              <a:buFont typeface="Arial" charset="0"/>
              <a:buAutoNum type="alphaLcParenR"/>
              <a:defRPr/>
            </a:pPr>
            <a:r>
              <a:rPr lang="en-US" altLang="en-US" sz="2800" dirty="0"/>
              <a:t>16,000 </a:t>
            </a:r>
            <a:r>
              <a:rPr lang="en-US" altLang="en-US" sz="2800" dirty="0" err="1"/>
              <a:t>cal</a:t>
            </a:r>
            <a:endParaRPr lang="en-US" altLang="en-US" sz="2800" dirty="0"/>
          </a:p>
          <a:p>
            <a:pPr marL="612648" indent="-612648">
              <a:spcBef>
                <a:spcPts val="800"/>
              </a:spcBef>
              <a:buClr>
                <a:schemeClr val="tx1"/>
              </a:buClr>
              <a:buFont typeface="Arial" charset="0"/>
              <a:buAutoNum type="alphaLcParenR"/>
              <a:defRPr/>
            </a:pPr>
            <a:r>
              <a:rPr lang="en-US" altLang="en-US" sz="2800" dirty="0"/>
              <a:t>17,000 </a:t>
            </a:r>
            <a:r>
              <a:rPr lang="en-US" altLang="en-US" sz="2800" dirty="0" err="1"/>
              <a:t>cal</a:t>
            </a:r>
            <a:endParaRPr lang="en-US" sz="2800" dirty="0"/>
          </a:p>
        </p:txBody>
      </p:sp>
      <p:pic>
        <p:nvPicPr>
          <p:cNvPr id="9" name="Content Placeholder 8" descr="ice cube melting">
            <a:extLst>
              <a:ext uri="{FF2B5EF4-FFF2-40B4-BE49-F238E27FC236}">
                <a16:creationId xmlns:a16="http://schemas.microsoft.com/office/drawing/2014/main" id="{4E32D0B7-A4B3-BC47-9192-D35D5D276036}"/>
              </a:ext>
            </a:extLst>
          </p:cNvPr>
          <p:cNvPicPr>
            <a:picLocks noGrp="1" noChangeAspect="1"/>
          </p:cNvPicPr>
          <p:nvPr>
            <p:ph sz="quarter" idx="12"/>
          </p:nvPr>
        </p:nvPicPr>
        <p:blipFill>
          <a:blip r:embed="rId2">
            <a:extLst>
              <a:ext uri="{28A0092B-C50C-407E-A947-70E740481C1C}">
                <a14:useLocalDpi xmlns:a14="http://schemas.microsoft.com/office/drawing/2010/main" val="0"/>
              </a:ext>
            </a:extLst>
          </a:blip>
          <a:stretch/>
        </p:blipFill>
        <p:spPr>
          <a:xfrm>
            <a:off x="7095259" y="3346215"/>
            <a:ext cx="3016407" cy="2756372"/>
          </a:xfrm>
          <a:prstGeom prst="rect">
            <a:avLst/>
          </a:prstGeom>
        </p:spPr>
      </p:pic>
      <p:sp>
        <p:nvSpPr>
          <p:cNvPr id="10" name="Text Placeholder 9" hidden="1"/>
          <p:cNvSpPr>
            <a:spLocks noGrp="1"/>
          </p:cNvSpPr>
          <p:nvPr>
            <p:ph type="body" sz="quarter" idx="18"/>
          </p:nvPr>
        </p:nvSpPr>
        <p:spPr/>
        <p:txBody>
          <a:bodyPr>
            <a:normAutofit fontScale="92500" lnSpcReduction="20000"/>
          </a:bodyPr>
          <a:lstStyle/>
          <a:p>
            <a:endParaRPr lang="en-US"/>
          </a:p>
        </p:txBody>
      </p:sp>
      <p:sp>
        <p:nvSpPr>
          <p:cNvPr id="11" name="Text Placeholder 10" hidden="1"/>
          <p:cNvSpPr>
            <a:spLocks noGrp="1"/>
          </p:cNvSpPr>
          <p:nvPr>
            <p:ph type="body" sz="quarter" idx="19"/>
          </p:nvPr>
        </p:nvSpPr>
        <p:spPr/>
        <p:txBody>
          <a:bodyPr/>
          <a:lstStyle/>
          <a:p>
            <a:endParaRPr lang="en-US"/>
          </a:p>
        </p:txBody>
      </p:sp>
      <p:sp>
        <p:nvSpPr>
          <p:cNvPr id="12" name="Slide Number Placeholder 11"/>
          <p:cNvSpPr>
            <a:spLocks noGrp="1"/>
          </p:cNvSpPr>
          <p:nvPr>
            <p:ph type="sldNum" sz="quarter" idx="10"/>
          </p:nvPr>
        </p:nvSpPr>
        <p:spPr/>
        <p:txBody>
          <a:bodyPr/>
          <a:lstStyle/>
          <a:p>
            <a:fld id="{68151E55-6873-49E2-B8D5-2F265E6F1973}" type="slidenum">
              <a:rPr lang="en-US" smtClean="0"/>
              <a:pPr/>
              <a:t>19</a:t>
            </a:fld>
            <a:endParaRPr lang="en-US" dirty="0"/>
          </a:p>
        </p:txBody>
      </p:sp>
    </p:spTree>
    <p:extLst>
      <p:ext uri="{BB962C8B-B14F-4D97-AF65-F5344CB8AC3E}">
        <p14:creationId xmlns:p14="http://schemas.microsoft.com/office/powerpoint/2010/main" val="1493540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Temperature and Heat</a:t>
            </a:r>
          </a:p>
        </p:txBody>
      </p:sp>
      <p:sp>
        <p:nvSpPr>
          <p:cNvPr id="3" name="Content Placeholder 2"/>
          <p:cNvSpPr>
            <a:spLocks noGrp="1"/>
          </p:cNvSpPr>
          <p:nvPr>
            <p:ph sz="quarter" idx="11"/>
          </p:nvPr>
        </p:nvSpPr>
        <p:spPr>
          <a:xfrm>
            <a:off x="2362200" y="1216387"/>
            <a:ext cx="3150000" cy="1831613"/>
          </a:xfrm>
        </p:spPr>
        <p:txBody>
          <a:bodyPr/>
          <a:lstStyle/>
          <a:p>
            <a:r>
              <a:rPr lang="en-US" altLang="en-US" sz="2800" dirty="0"/>
              <a:t>What are temperature and heat?</a:t>
            </a:r>
            <a:endParaRPr lang="en-US" sz="2800" dirty="0"/>
          </a:p>
        </p:txBody>
      </p:sp>
      <p:pic>
        <p:nvPicPr>
          <p:cNvPr id="13" name="Picture 3" descr="Eggs sit in a pot of boiling water."/>
          <p:cNvPicPr>
            <a:picLocks noGrp="1" noChangeAspect="1" noChangeArrowheads="1"/>
          </p:cNvPicPr>
          <p:nvPr>
            <p:ph sz="quarter" idx="12"/>
          </p:nvPr>
        </p:nvPicPr>
        <p:blipFill rotWithShape="1">
          <a:blip r:embed="rId2"/>
          <a:stretch/>
        </p:blipFill>
        <p:spPr bwMode="auto">
          <a:xfrm>
            <a:off x="6878512" y="1334362"/>
            <a:ext cx="3618954" cy="2704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4" name="Picture 4" descr="A person points at a vertical drill bit."/>
          <p:cNvPicPr>
            <a:picLocks noGrp="1" noChangeAspect="1" noChangeArrowheads="1"/>
          </p:cNvPicPr>
          <p:nvPr>
            <p:ph sz="quarter" idx="13"/>
          </p:nvPr>
        </p:nvPicPr>
        <p:blipFill rotWithShape="1">
          <a:blip r:embed="rId3"/>
          <a:srcRect t="2258" b="1285"/>
          <a:stretch/>
        </p:blipFill>
        <p:spPr bwMode="auto">
          <a:xfrm>
            <a:off x="2286000" y="3200401"/>
            <a:ext cx="3291840" cy="300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 name="Content Placeholder 5"/>
          <p:cNvSpPr>
            <a:spLocks noGrp="1"/>
          </p:cNvSpPr>
          <p:nvPr>
            <p:ph sz="quarter" idx="14"/>
          </p:nvPr>
        </p:nvSpPr>
        <p:spPr>
          <a:xfrm>
            <a:off x="7033333" y="4355730"/>
            <a:ext cx="3531093" cy="1930400"/>
          </a:xfrm>
        </p:spPr>
        <p:txBody>
          <a:bodyPr>
            <a:noAutofit/>
          </a:bodyPr>
          <a:lstStyle/>
          <a:p>
            <a:pPr>
              <a:lnSpc>
                <a:spcPct val="110000"/>
              </a:lnSpc>
            </a:pPr>
            <a:r>
              <a:rPr lang="en-US" altLang="en-US" sz="2800" dirty="0"/>
              <a:t>Are they the same?  </a:t>
            </a:r>
            <a:br>
              <a:rPr lang="en-US" altLang="en-US" sz="2800" dirty="0"/>
            </a:br>
            <a:r>
              <a:rPr lang="en-US" altLang="en-US" sz="2800" dirty="0"/>
              <a:t>What causes heat?</a:t>
            </a:r>
            <a:endParaRPr lang="en-US" sz="2800" dirty="0"/>
          </a:p>
        </p:txBody>
      </p:sp>
      <p:sp>
        <p:nvSpPr>
          <p:cNvPr id="10" name="Text Placeholder 9" hidden="1"/>
          <p:cNvSpPr>
            <a:spLocks noGrp="1"/>
          </p:cNvSpPr>
          <p:nvPr>
            <p:ph type="body" sz="quarter" idx="18"/>
          </p:nvPr>
        </p:nvSpPr>
        <p:spPr/>
        <p:txBody>
          <a:bodyPr>
            <a:normAutofit fontScale="92500" lnSpcReduction="20000"/>
          </a:bodyPr>
          <a:lstStyle/>
          <a:p>
            <a:endParaRPr lang="en-US"/>
          </a:p>
        </p:txBody>
      </p:sp>
      <p:sp>
        <p:nvSpPr>
          <p:cNvPr id="12" name="Slide Number Placeholder 11"/>
          <p:cNvSpPr>
            <a:spLocks noGrp="1"/>
          </p:cNvSpPr>
          <p:nvPr>
            <p:ph type="sldNum" sz="quarter" idx="10"/>
          </p:nvPr>
        </p:nvSpPr>
        <p:spPr/>
        <p:txBody>
          <a:bodyPr/>
          <a:lstStyle/>
          <a:p>
            <a:fld id="{68151E55-6873-49E2-B8D5-2F265E6F1973}" type="slidenum">
              <a:rPr lang="en-US" smtClean="0"/>
              <a:pPr/>
              <a:t>2</a:t>
            </a:fld>
            <a:endParaRPr lang="en-US" dirty="0"/>
          </a:p>
        </p:txBody>
      </p:sp>
      <p:sp>
        <p:nvSpPr>
          <p:cNvPr id="4" name="Text Placeholder 3">
            <a:extLst>
              <a:ext uri="{FF2B5EF4-FFF2-40B4-BE49-F238E27FC236}">
                <a16:creationId xmlns:a16="http://schemas.microsoft.com/office/drawing/2014/main" id="{21D982E5-B17B-4080-AD84-5167F9E7D98C}"/>
              </a:ext>
            </a:extLst>
          </p:cNvPr>
          <p:cNvSpPr>
            <a:spLocks noGrp="1"/>
          </p:cNvSpPr>
          <p:nvPr>
            <p:ph type="body" sz="quarter" idx="19"/>
          </p:nvPr>
        </p:nvSpPr>
        <p:spPr/>
        <p:txBody>
          <a:bodyPr/>
          <a:lstStyle/>
          <a:p>
            <a:endParaRPr lang="en-US"/>
          </a:p>
        </p:txBody>
      </p:sp>
    </p:spTree>
    <p:extLst>
      <p:ext uri="{BB962C8B-B14F-4D97-AF65-F5344CB8AC3E}">
        <p14:creationId xmlns:p14="http://schemas.microsoft.com/office/powerpoint/2010/main" val="12389930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113" y="198000"/>
            <a:ext cx="9535887" cy="1938528"/>
          </a:xfrm>
        </p:spPr>
        <p:txBody>
          <a:bodyPr>
            <a:noAutofit/>
          </a:bodyPr>
          <a:lstStyle/>
          <a:p>
            <a:r>
              <a:rPr lang="en-US" sz="3600" dirty="0">
                <a:latin typeface="Times New Roman" panose="02020603050405020304" pitchFamily="18" charset="0"/>
                <a:cs typeface="Times New Roman" panose="02020603050405020304" pitchFamily="18" charset="0"/>
              </a:rPr>
              <a:t>If the latent heat of fusion of ice is 80 </a:t>
            </a:r>
            <a:r>
              <a:rPr lang="en-US" sz="3600" dirty="0" err="1">
                <a:latin typeface="Times New Roman" panose="02020603050405020304" pitchFamily="18" charset="0"/>
                <a:cs typeface="Times New Roman" panose="02020603050405020304" pitchFamily="18" charset="0"/>
              </a:rPr>
              <a:t>cal</a:t>
            </a:r>
            <a:r>
              <a:rPr lang="en-US" sz="3600" dirty="0">
                <a:latin typeface="Times New Roman" panose="02020603050405020304" pitchFamily="18" charset="0"/>
                <a:cs typeface="Times New Roman" panose="02020603050405020304" pitchFamily="18" charset="0"/>
              </a:rPr>
              <a:t>/g, how much heat would have to be added to 200 g of ice, now at the melting point of ice, to completely melt the ice?</a:t>
            </a:r>
            <a:r>
              <a:rPr lang="en-US" sz="1600" dirty="0">
                <a:latin typeface="Times New Roman" panose="02020603050405020304" pitchFamily="18" charset="0"/>
                <a:cs typeface="Times New Roman" panose="02020603050405020304" pitchFamily="18" charset="0"/>
              </a:rPr>
              <a:t> 2</a:t>
            </a:r>
          </a:p>
        </p:txBody>
      </p:sp>
      <p:sp>
        <p:nvSpPr>
          <p:cNvPr id="3" name="Content Placeholder 2"/>
          <p:cNvSpPr>
            <a:spLocks noGrp="1"/>
          </p:cNvSpPr>
          <p:nvPr>
            <p:ph sz="quarter" idx="11"/>
          </p:nvPr>
        </p:nvSpPr>
        <p:spPr>
          <a:xfrm>
            <a:off x="1866000" y="2870200"/>
            <a:ext cx="2629800" cy="2463801"/>
          </a:xfrm>
        </p:spPr>
        <p:txBody>
          <a:bodyPr/>
          <a:lstStyle/>
          <a:p>
            <a:pPr marL="612648" indent="-612648">
              <a:spcBef>
                <a:spcPts val="800"/>
              </a:spcBef>
              <a:buClr>
                <a:schemeClr val="tx1"/>
              </a:buClr>
              <a:buFont typeface="Arial" charset="0"/>
              <a:buAutoNum type="alphaLcParenR"/>
              <a:defRPr/>
            </a:pPr>
            <a:r>
              <a:rPr lang="en-US" altLang="en-US" sz="2800" dirty="0"/>
              <a:t>1,000 </a:t>
            </a:r>
            <a:r>
              <a:rPr lang="en-US" altLang="en-US" sz="2800" dirty="0" err="1"/>
              <a:t>cal</a:t>
            </a:r>
            <a:endParaRPr lang="en-US" altLang="en-US" sz="2800" dirty="0"/>
          </a:p>
          <a:p>
            <a:pPr marL="612648" indent="-612648">
              <a:spcBef>
                <a:spcPts val="800"/>
              </a:spcBef>
              <a:buClr>
                <a:schemeClr val="tx1"/>
              </a:buClr>
              <a:buFont typeface="Arial" charset="0"/>
              <a:buAutoNum type="alphaLcParenR"/>
              <a:defRPr/>
            </a:pPr>
            <a:r>
              <a:rPr lang="en-US" altLang="en-US" sz="2800" dirty="0"/>
              <a:t>14,000 </a:t>
            </a:r>
            <a:r>
              <a:rPr lang="en-US" altLang="en-US" sz="2800" dirty="0" err="1"/>
              <a:t>cal</a:t>
            </a:r>
            <a:endParaRPr lang="en-US" altLang="en-US" sz="2800" dirty="0"/>
          </a:p>
          <a:p>
            <a:pPr marL="612648" indent="-612648">
              <a:spcBef>
                <a:spcPts val="800"/>
              </a:spcBef>
              <a:buClr>
                <a:schemeClr val="tx1"/>
              </a:buClr>
              <a:buFont typeface="Arial" charset="0"/>
              <a:buAutoNum type="alphaLcParenR"/>
              <a:defRPr/>
            </a:pPr>
            <a:r>
              <a:rPr lang="en-US" altLang="en-US" sz="2800" dirty="0"/>
              <a:t>16,000 </a:t>
            </a:r>
            <a:r>
              <a:rPr lang="en-US" altLang="en-US" sz="2800" dirty="0" err="1"/>
              <a:t>cal</a:t>
            </a:r>
            <a:endParaRPr lang="en-US" altLang="en-US" sz="2800" dirty="0"/>
          </a:p>
          <a:p>
            <a:pPr marL="612648" indent="-612648">
              <a:spcBef>
                <a:spcPts val="800"/>
              </a:spcBef>
              <a:buClr>
                <a:schemeClr val="tx1"/>
              </a:buClr>
              <a:buFont typeface="Arial" charset="0"/>
              <a:buAutoNum type="alphaLcParenR"/>
              <a:defRPr/>
            </a:pPr>
            <a:r>
              <a:rPr lang="en-US" altLang="en-US" sz="2800" dirty="0"/>
              <a:t>17,000 </a:t>
            </a:r>
            <a:r>
              <a:rPr lang="en-US" altLang="en-US" sz="2800" dirty="0" err="1"/>
              <a:t>cal</a:t>
            </a:r>
            <a:endParaRPr lang="en-US" sz="2800" dirty="0"/>
          </a:p>
        </p:txBody>
      </p:sp>
      <p:sp>
        <p:nvSpPr>
          <p:cNvPr id="4" name="Content Placeholder 3"/>
          <p:cNvSpPr>
            <a:spLocks noGrp="1"/>
          </p:cNvSpPr>
          <p:nvPr>
            <p:ph sz="quarter" idx="12"/>
          </p:nvPr>
        </p:nvSpPr>
        <p:spPr>
          <a:xfrm>
            <a:off x="4876800" y="2868305"/>
            <a:ext cx="5449200" cy="506597"/>
          </a:xfrm>
        </p:spPr>
        <p:txBody>
          <a:bodyPr>
            <a:normAutofit fontScale="92500"/>
          </a:bodyPr>
          <a:lstStyle/>
          <a:p>
            <a:pPr>
              <a:lnSpc>
                <a:spcPct val="110000"/>
              </a:lnSpc>
              <a:spcAft>
                <a:spcPts val="0"/>
              </a:spcAft>
            </a:pPr>
            <a:r>
              <a:rPr lang="en-US" sz="2800" dirty="0"/>
              <a:t>Define your variables!</a:t>
            </a:r>
          </a:p>
        </p:txBody>
      </p:sp>
      <p:graphicFrame>
        <p:nvGraphicFramePr>
          <p:cNvPr id="14" name="Object 3">
            <a:extLst>
              <a:ext uri="{C183D7F6-B498-43B3-948B-1728B52AA6E4}">
                <adec:decorative xmlns:adec="http://schemas.microsoft.com/office/drawing/2017/decorative" val="1"/>
              </a:ext>
            </a:extLst>
          </p:cNvPr>
          <p:cNvGraphicFramePr>
            <a:graphicFrameLocks noGrp="1" noChangeAspect="1"/>
          </p:cNvGraphicFramePr>
          <p:nvPr>
            <p:ph sz="quarter" idx="13"/>
          </p:nvPr>
        </p:nvGraphicFramePr>
        <p:xfrm>
          <a:off x="4876800" y="3657600"/>
          <a:ext cx="1828800" cy="2019300"/>
        </p:xfrm>
        <a:graphic>
          <a:graphicData uri="http://schemas.openxmlformats.org/presentationml/2006/ole">
            <mc:AlternateContent xmlns:mc="http://schemas.openxmlformats.org/markup-compatibility/2006">
              <mc:Choice xmlns:v="urn:schemas-microsoft-com:vml" Requires="v">
                <p:oleObj spid="_x0000_s18453" name="Equation" r:id="rId3" imgW="850680" imgH="939600" progId="Equation.DSMT4">
                  <p:embed/>
                </p:oleObj>
              </mc:Choice>
              <mc:Fallback>
                <p:oleObj name="Equation" r:id="rId3" imgW="850680" imgH="939600" progId="Equation.DSMT4">
                  <p:embed/>
                  <p:pic>
                    <p:nvPicPr>
                      <p:cNvPr id="14" name="Object 3">
                        <a:extLst>
                          <a:ext uri="{C183D7F6-B498-43B3-948B-1728B52AA6E4}">
                            <adec:decorative xmlns:adec="http://schemas.microsoft.com/office/drawing/2017/decorative" val="1"/>
                          </a:ext>
                        </a:extLst>
                      </p:cNvPr>
                      <p:cNvPicPr/>
                      <p:nvPr/>
                    </p:nvPicPr>
                    <p:blipFill>
                      <a:blip r:embed="rId4"/>
                      <a:stretch>
                        <a:fillRect/>
                      </a:stretch>
                    </p:blipFill>
                    <p:spPr>
                      <a:xfrm>
                        <a:off x="4876800" y="3657600"/>
                        <a:ext cx="1828800" cy="2019300"/>
                      </a:xfrm>
                      <a:prstGeom prst="rect">
                        <a:avLst/>
                      </a:prstGeom>
                    </p:spPr>
                  </p:pic>
                </p:oleObj>
              </mc:Fallback>
            </mc:AlternateContent>
          </a:graphicData>
        </a:graphic>
      </p:graphicFrame>
      <p:sp>
        <p:nvSpPr>
          <p:cNvPr id="10" name="Text Placeholder 9" hidden="1"/>
          <p:cNvSpPr>
            <a:spLocks noGrp="1"/>
          </p:cNvSpPr>
          <p:nvPr>
            <p:ph type="body" sz="quarter" idx="18"/>
          </p:nvPr>
        </p:nvSpPr>
        <p:spPr/>
        <p:txBody>
          <a:bodyPr>
            <a:normAutofit fontScale="92500" lnSpcReduction="20000"/>
          </a:bodyPr>
          <a:lstStyle/>
          <a:p>
            <a:endParaRPr lang="en-US"/>
          </a:p>
        </p:txBody>
      </p:sp>
      <p:sp>
        <p:nvSpPr>
          <p:cNvPr id="11" name="Text Placeholder 10" hidden="1"/>
          <p:cNvSpPr>
            <a:spLocks noGrp="1"/>
          </p:cNvSpPr>
          <p:nvPr>
            <p:ph type="body" sz="quarter" idx="19"/>
          </p:nvPr>
        </p:nvSpPr>
        <p:spPr/>
        <p:txBody>
          <a:bodyPr/>
          <a:lstStyle/>
          <a:p>
            <a:endParaRPr lang="en-US"/>
          </a:p>
        </p:txBody>
      </p:sp>
      <p:sp>
        <p:nvSpPr>
          <p:cNvPr id="12" name="Slide Number Placeholder 11"/>
          <p:cNvSpPr>
            <a:spLocks noGrp="1"/>
          </p:cNvSpPr>
          <p:nvPr>
            <p:ph type="sldNum" sz="quarter" idx="10"/>
          </p:nvPr>
        </p:nvSpPr>
        <p:spPr/>
        <p:txBody>
          <a:bodyPr/>
          <a:lstStyle/>
          <a:p>
            <a:fld id="{68151E55-6873-49E2-B8D5-2F265E6F1973}" type="slidenum">
              <a:rPr lang="en-US" smtClean="0"/>
              <a:pPr/>
              <a:t>20</a:t>
            </a:fld>
            <a:endParaRPr lang="en-US" dirty="0"/>
          </a:p>
        </p:txBody>
      </p:sp>
    </p:spTree>
    <p:extLst>
      <p:ext uri="{BB962C8B-B14F-4D97-AF65-F5344CB8AC3E}">
        <p14:creationId xmlns:p14="http://schemas.microsoft.com/office/powerpoint/2010/main" val="3267194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000" y="198000"/>
            <a:ext cx="8460000" cy="1938528"/>
          </a:xfrm>
        </p:spPr>
        <p:txBody>
          <a:bodyPr>
            <a:noAutofit/>
          </a:bodyPr>
          <a:lstStyle/>
          <a:p>
            <a:r>
              <a:rPr lang="en-US" sz="3600" dirty="0">
                <a:latin typeface="Times New Roman" panose="02020603050405020304" pitchFamily="18" charset="0"/>
                <a:cs typeface="Times New Roman" panose="02020603050405020304" pitchFamily="18" charset="0"/>
              </a:rPr>
              <a:t>If the latent heat of fusion of ice is 80 </a:t>
            </a:r>
            <a:r>
              <a:rPr lang="en-US" sz="3600" dirty="0" err="1">
                <a:latin typeface="Times New Roman" panose="02020603050405020304" pitchFamily="18" charset="0"/>
                <a:cs typeface="Times New Roman" panose="02020603050405020304" pitchFamily="18" charset="0"/>
              </a:rPr>
              <a:t>cal</a:t>
            </a:r>
            <a:r>
              <a:rPr lang="en-US" sz="3600" dirty="0">
                <a:latin typeface="Times New Roman" panose="02020603050405020304" pitchFamily="18" charset="0"/>
                <a:cs typeface="Times New Roman" panose="02020603050405020304" pitchFamily="18" charset="0"/>
              </a:rPr>
              <a:t>/g, how much heat would have to be added to 200 g of ice, now at the melting point of ice, to completely melt the ice?</a:t>
            </a:r>
            <a:r>
              <a:rPr lang="en-US" sz="1600" dirty="0">
                <a:latin typeface="Times New Roman" panose="02020603050405020304" pitchFamily="18" charset="0"/>
                <a:cs typeface="Times New Roman" panose="02020603050405020304" pitchFamily="18" charset="0"/>
              </a:rPr>
              <a:t> 3</a:t>
            </a:r>
          </a:p>
        </p:txBody>
      </p:sp>
      <p:sp>
        <p:nvSpPr>
          <p:cNvPr id="3" name="Content Placeholder 2"/>
          <p:cNvSpPr>
            <a:spLocks noGrp="1"/>
          </p:cNvSpPr>
          <p:nvPr>
            <p:ph sz="quarter" idx="11"/>
          </p:nvPr>
        </p:nvSpPr>
        <p:spPr>
          <a:xfrm>
            <a:off x="1866000" y="2870200"/>
            <a:ext cx="2629800" cy="2463801"/>
          </a:xfrm>
        </p:spPr>
        <p:txBody>
          <a:bodyPr/>
          <a:lstStyle/>
          <a:p>
            <a:pPr marL="612648" indent="-612648">
              <a:spcBef>
                <a:spcPts val="800"/>
              </a:spcBef>
              <a:buClr>
                <a:schemeClr val="tx1"/>
              </a:buClr>
              <a:buFont typeface="Arial" charset="0"/>
              <a:buAutoNum type="alphaLcParenR"/>
              <a:defRPr/>
            </a:pPr>
            <a:r>
              <a:rPr lang="en-US" altLang="en-US" sz="2800" dirty="0"/>
              <a:t>1,000 </a:t>
            </a:r>
            <a:r>
              <a:rPr lang="en-US" altLang="en-US" sz="2800" dirty="0" err="1"/>
              <a:t>cal</a:t>
            </a:r>
            <a:endParaRPr lang="en-US" altLang="en-US" sz="2800" dirty="0"/>
          </a:p>
          <a:p>
            <a:pPr marL="612648" indent="-612648">
              <a:spcBef>
                <a:spcPts val="800"/>
              </a:spcBef>
              <a:buClr>
                <a:schemeClr val="tx1"/>
              </a:buClr>
              <a:buFont typeface="Arial" charset="0"/>
              <a:buAutoNum type="alphaLcParenR"/>
              <a:defRPr/>
            </a:pPr>
            <a:r>
              <a:rPr lang="en-US" altLang="en-US" sz="2800" dirty="0"/>
              <a:t>14,000 </a:t>
            </a:r>
            <a:r>
              <a:rPr lang="en-US" altLang="en-US" sz="2800" dirty="0" err="1"/>
              <a:t>cal</a:t>
            </a:r>
            <a:endParaRPr lang="en-US" altLang="en-US" sz="2800" dirty="0"/>
          </a:p>
          <a:p>
            <a:pPr marL="612648" indent="-612648">
              <a:spcBef>
                <a:spcPts val="800"/>
              </a:spcBef>
              <a:buClr>
                <a:schemeClr val="tx1"/>
              </a:buClr>
              <a:buFont typeface="Arial" charset="0"/>
              <a:buAutoNum type="alphaLcParenR"/>
              <a:defRPr/>
            </a:pPr>
            <a:r>
              <a:rPr lang="en-US" altLang="en-US" sz="2800" dirty="0"/>
              <a:t>16,000 </a:t>
            </a:r>
            <a:r>
              <a:rPr lang="en-US" altLang="en-US" sz="2800" dirty="0" err="1"/>
              <a:t>cal</a:t>
            </a:r>
            <a:endParaRPr lang="en-US" altLang="en-US" sz="2800" dirty="0"/>
          </a:p>
          <a:p>
            <a:pPr marL="612648" indent="-612648">
              <a:spcBef>
                <a:spcPts val="800"/>
              </a:spcBef>
              <a:buClr>
                <a:schemeClr val="tx1"/>
              </a:buClr>
              <a:buFont typeface="Arial" charset="0"/>
              <a:buAutoNum type="alphaLcParenR"/>
              <a:defRPr/>
            </a:pPr>
            <a:r>
              <a:rPr lang="en-US" altLang="en-US" sz="2800" dirty="0"/>
              <a:t>17,000 </a:t>
            </a:r>
            <a:r>
              <a:rPr lang="en-US" altLang="en-US" sz="2800" dirty="0" err="1"/>
              <a:t>cal</a:t>
            </a:r>
            <a:endParaRPr lang="en-US" sz="2800" dirty="0"/>
          </a:p>
        </p:txBody>
      </p:sp>
      <p:graphicFrame>
        <p:nvGraphicFramePr>
          <p:cNvPr id="13" name="Object 3">
            <a:extLst>
              <a:ext uri="{C183D7F6-B498-43B3-948B-1728B52AA6E4}">
                <adec:decorative xmlns:adec="http://schemas.microsoft.com/office/drawing/2017/decorative" val="1"/>
              </a:ext>
            </a:extLst>
          </p:cNvPr>
          <p:cNvGraphicFramePr>
            <a:graphicFrameLocks noGrp="1" noChangeAspect="1"/>
          </p:cNvGraphicFramePr>
          <p:nvPr>
            <p:ph sz="quarter" idx="12"/>
            <p:extLst>
              <p:ext uri="{D42A27DB-BD31-4B8C-83A1-F6EECF244321}">
                <p14:modId xmlns:p14="http://schemas.microsoft.com/office/powerpoint/2010/main" val="3868405320"/>
              </p:ext>
            </p:extLst>
          </p:nvPr>
        </p:nvGraphicFramePr>
        <p:xfrm>
          <a:off x="6161103" y="2925411"/>
          <a:ext cx="4625266" cy="2567972"/>
        </p:xfrm>
        <a:graphic>
          <a:graphicData uri="http://schemas.openxmlformats.org/presentationml/2006/ole">
            <mc:AlternateContent xmlns:mc="http://schemas.openxmlformats.org/markup-compatibility/2006">
              <mc:Choice xmlns:v="urn:schemas-microsoft-com:vml" Requires="v">
                <p:oleObj spid="_x0000_s19477" name="Equation" r:id="rId3" imgW="2171520" imgH="1206360" progId="Equation.DSMT4">
                  <p:embed/>
                </p:oleObj>
              </mc:Choice>
              <mc:Fallback>
                <p:oleObj name="Equation" r:id="rId3" imgW="2171520" imgH="1206360" progId="Equation.DSMT4">
                  <p:embed/>
                  <p:pic>
                    <p:nvPicPr>
                      <p:cNvPr id="13" name="Object 3">
                        <a:extLst>
                          <a:ext uri="{C183D7F6-B498-43B3-948B-1728B52AA6E4}">
                            <adec:decorative xmlns:adec="http://schemas.microsoft.com/office/drawing/2017/decorative" val="1"/>
                          </a:ext>
                        </a:extLst>
                      </p:cNvPr>
                      <p:cNvPicPr/>
                      <p:nvPr/>
                    </p:nvPicPr>
                    <p:blipFill>
                      <a:blip r:embed="rId4"/>
                      <a:stretch>
                        <a:fillRect/>
                      </a:stretch>
                    </p:blipFill>
                    <p:spPr>
                      <a:xfrm>
                        <a:off x="6161103" y="2925411"/>
                        <a:ext cx="4625266" cy="2567972"/>
                      </a:xfrm>
                      <a:prstGeom prst="rect">
                        <a:avLst/>
                      </a:prstGeom>
                    </p:spPr>
                  </p:pic>
                </p:oleObj>
              </mc:Fallback>
            </mc:AlternateContent>
          </a:graphicData>
        </a:graphic>
      </p:graphicFrame>
      <p:sp>
        <p:nvSpPr>
          <p:cNvPr id="10" name="Text Placeholder 9" hidden="1"/>
          <p:cNvSpPr>
            <a:spLocks noGrp="1"/>
          </p:cNvSpPr>
          <p:nvPr>
            <p:ph type="body" sz="quarter" idx="18"/>
          </p:nvPr>
        </p:nvSpPr>
        <p:spPr/>
        <p:txBody>
          <a:bodyPr>
            <a:normAutofit fontScale="92500" lnSpcReduction="20000"/>
          </a:bodyPr>
          <a:lstStyle/>
          <a:p>
            <a:endParaRPr lang="en-US"/>
          </a:p>
        </p:txBody>
      </p:sp>
      <p:sp>
        <p:nvSpPr>
          <p:cNvPr id="11" name="Text Placeholder 10" hidden="1"/>
          <p:cNvSpPr>
            <a:spLocks noGrp="1"/>
          </p:cNvSpPr>
          <p:nvPr>
            <p:ph type="body" sz="quarter" idx="19"/>
          </p:nvPr>
        </p:nvSpPr>
        <p:spPr/>
        <p:txBody>
          <a:bodyPr/>
          <a:lstStyle/>
          <a:p>
            <a:endParaRPr lang="en-US"/>
          </a:p>
        </p:txBody>
      </p:sp>
      <p:sp>
        <p:nvSpPr>
          <p:cNvPr id="12" name="Slide Number Placeholder 11"/>
          <p:cNvSpPr>
            <a:spLocks noGrp="1"/>
          </p:cNvSpPr>
          <p:nvPr>
            <p:ph type="sldNum" sz="quarter" idx="10"/>
          </p:nvPr>
        </p:nvSpPr>
        <p:spPr/>
        <p:txBody>
          <a:bodyPr/>
          <a:lstStyle/>
          <a:p>
            <a:fld id="{68151E55-6873-49E2-B8D5-2F265E6F1973}" type="slidenum">
              <a:rPr lang="en-US" smtClean="0"/>
              <a:pPr/>
              <a:t>21</a:t>
            </a:fld>
            <a:endParaRPr lang="en-US" dirty="0"/>
          </a:p>
        </p:txBody>
      </p:sp>
    </p:spTree>
    <p:extLst>
      <p:ext uri="{BB962C8B-B14F-4D97-AF65-F5344CB8AC3E}">
        <p14:creationId xmlns:p14="http://schemas.microsoft.com/office/powerpoint/2010/main" val="8286652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522" y="198000"/>
            <a:ext cx="9420478" cy="1478400"/>
          </a:xfrm>
        </p:spPr>
        <p:txBody>
          <a:bodyPr>
            <a:noAutofit/>
          </a:bodyPr>
          <a:lstStyle/>
          <a:p>
            <a:r>
              <a:rPr lang="en-US" sz="3600" dirty="0">
                <a:latin typeface="Times New Roman" panose="02020603050405020304" pitchFamily="18" charset="0"/>
                <a:cs typeface="Times New Roman" panose="02020603050405020304" pitchFamily="18" charset="0"/>
              </a:rPr>
              <a:t>How much heat would have to be added to 200 g of ice, initially at a temperature of -10°C, to completely melt the ice?</a:t>
            </a:r>
            <a:r>
              <a:rPr lang="en-US" sz="1600" dirty="0">
                <a:latin typeface="Times New Roman" panose="02020603050405020304" pitchFamily="18" charset="0"/>
                <a:cs typeface="Times New Roman" panose="02020603050405020304" pitchFamily="18" charset="0"/>
              </a:rPr>
              <a:t> 1</a:t>
            </a:r>
          </a:p>
        </p:txBody>
      </p:sp>
      <p:sp>
        <p:nvSpPr>
          <p:cNvPr id="3" name="Content Placeholder 2"/>
          <p:cNvSpPr>
            <a:spLocks noGrp="1"/>
          </p:cNvSpPr>
          <p:nvPr>
            <p:ph sz="quarter" idx="11"/>
          </p:nvPr>
        </p:nvSpPr>
        <p:spPr>
          <a:xfrm>
            <a:off x="1866000" y="1905000"/>
            <a:ext cx="2934600" cy="2438400"/>
          </a:xfrm>
        </p:spPr>
        <p:txBody>
          <a:bodyPr/>
          <a:lstStyle/>
          <a:p>
            <a:pPr marL="612648" indent="-612648">
              <a:spcBef>
                <a:spcPts val="800"/>
              </a:spcBef>
              <a:buClr>
                <a:schemeClr val="tx1"/>
              </a:buClr>
              <a:buFont typeface="Arial" charset="0"/>
              <a:buAutoNum type="alphaLcParenR"/>
              <a:defRPr/>
            </a:pPr>
            <a:r>
              <a:rPr lang="en-US" altLang="en-US" sz="2800" dirty="0"/>
              <a:t>1,000 </a:t>
            </a:r>
            <a:r>
              <a:rPr lang="en-US" altLang="en-US" sz="2800" dirty="0" err="1"/>
              <a:t>cal</a:t>
            </a:r>
            <a:endParaRPr lang="en-US" altLang="en-US" sz="2800" dirty="0"/>
          </a:p>
          <a:p>
            <a:pPr marL="612648" indent="-612648">
              <a:spcBef>
                <a:spcPts val="800"/>
              </a:spcBef>
              <a:buClr>
                <a:schemeClr val="tx1"/>
              </a:buClr>
              <a:buFont typeface="Arial" charset="0"/>
              <a:buAutoNum type="alphaLcParenR"/>
              <a:defRPr/>
            </a:pPr>
            <a:r>
              <a:rPr lang="en-US" altLang="en-US" sz="2800" dirty="0"/>
              <a:t>14,000 </a:t>
            </a:r>
            <a:r>
              <a:rPr lang="en-US" altLang="en-US" sz="2800" dirty="0" err="1"/>
              <a:t>cal</a:t>
            </a:r>
            <a:endParaRPr lang="en-US" altLang="en-US" sz="2800" dirty="0"/>
          </a:p>
          <a:p>
            <a:pPr marL="612648" indent="-612648">
              <a:spcBef>
                <a:spcPts val="800"/>
              </a:spcBef>
              <a:buClr>
                <a:schemeClr val="tx1"/>
              </a:buClr>
              <a:buFont typeface="Arial" charset="0"/>
              <a:buAutoNum type="alphaLcParenR"/>
              <a:defRPr/>
            </a:pPr>
            <a:r>
              <a:rPr lang="en-US" altLang="en-US" sz="2800" dirty="0"/>
              <a:t>16,000 </a:t>
            </a:r>
            <a:r>
              <a:rPr lang="en-US" altLang="en-US" sz="2800" dirty="0" err="1"/>
              <a:t>cal</a:t>
            </a:r>
            <a:endParaRPr lang="en-US" altLang="en-US" sz="2800" dirty="0"/>
          </a:p>
          <a:p>
            <a:pPr marL="612648" indent="-612648">
              <a:spcBef>
                <a:spcPts val="800"/>
              </a:spcBef>
              <a:buClr>
                <a:schemeClr val="tx1"/>
              </a:buClr>
              <a:buFont typeface="Arial" charset="0"/>
              <a:buAutoNum type="alphaLcParenR"/>
              <a:defRPr/>
            </a:pPr>
            <a:r>
              <a:rPr lang="en-US" altLang="en-US" sz="2800" dirty="0"/>
              <a:t>17,000 </a:t>
            </a:r>
            <a:r>
              <a:rPr lang="en-US" altLang="en-US" sz="2800" dirty="0" err="1"/>
              <a:t>cal</a:t>
            </a:r>
            <a:endParaRPr lang="en-US" sz="2800" dirty="0"/>
          </a:p>
        </p:txBody>
      </p:sp>
      <p:sp>
        <p:nvSpPr>
          <p:cNvPr id="10" name="Text Placeholder 9" hidden="1"/>
          <p:cNvSpPr>
            <a:spLocks noGrp="1"/>
          </p:cNvSpPr>
          <p:nvPr>
            <p:ph type="body" sz="quarter" idx="18"/>
          </p:nvPr>
        </p:nvSpPr>
        <p:spPr/>
        <p:txBody>
          <a:bodyPr>
            <a:normAutofit fontScale="92500" lnSpcReduction="20000"/>
          </a:bodyPr>
          <a:lstStyle/>
          <a:p>
            <a:endParaRPr lang="en-US" dirty="0"/>
          </a:p>
        </p:txBody>
      </p:sp>
      <p:sp>
        <p:nvSpPr>
          <p:cNvPr id="11" name="Text Placeholder 10" hidden="1"/>
          <p:cNvSpPr>
            <a:spLocks noGrp="1"/>
          </p:cNvSpPr>
          <p:nvPr>
            <p:ph type="body" sz="quarter" idx="19"/>
          </p:nvPr>
        </p:nvSpPr>
        <p:spPr/>
        <p:txBody>
          <a:bodyPr/>
          <a:lstStyle/>
          <a:p>
            <a:endParaRPr lang="en-US"/>
          </a:p>
        </p:txBody>
      </p:sp>
      <p:sp>
        <p:nvSpPr>
          <p:cNvPr id="12" name="Slide Number Placeholder 11"/>
          <p:cNvSpPr>
            <a:spLocks noGrp="1"/>
          </p:cNvSpPr>
          <p:nvPr>
            <p:ph type="sldNum" sz="quarter" idx="10"/>
          </p:nvPr>
        </p:nvSpPr>
        <p:spPr/>
        <p:txBody>
          <a:bodyPr/>
          <a:lstStyle/>
          <a:p>
            <a:fld id="{68151E55-6873-49E2-B8D5-2F265E6F1973}" type="slidenum">
              <a:rPr lang="en-US" smtClean="0"/>
              <a:pPr/>
              <a:t>22</a:t>
            </a:fld>
            <a:endParaRPr lang="en-US" dirty="0"/>
          </a:p>
        </p:txBody>
      </p:sp>
    </p:spTree>
    <p:extLst>
      <p:ext uri="{BB962C8B-B14F-4D97-AF65-F5344CB8AC3E}">
        <p14:creationId xmlns:p14="http://schemas.microsoft.com/office/powerpoint/2010/main" val="1282867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000" y="198000"/>
            <a:ext cx="8460000" cy="1478400"/>
          </a:xfrm>
        </p:spPr>
        <p:txBody>
          <a:bodyPr>
            <a:noAutofit/>
          </a:bodyPr>
          <a:lstStyle/>
          <a:p>
            <a:r>
              <a:rPr lang="en-US" sz="3600" dirty="0">
                <a:latin typeface="Times New Roman" panose="02020603050405020304" pitchFamily="18" charset="0"/>
                <a:cs typeface="Times New Roman" panose="02020603050405020304" pitchFamily="18" charset="0"/>
              </a:rPr>
              <a:t>How much heat would have to be added to 200 g of ice, initially at a temperature of -10°C, to completely melt the ice?</a:t>
            </a:r>
            <a:r>
              <a:rPr lang="en-US" sz="1600" dirty="0">
                <a:latin typeface="Times New Roman" panose="02020603050405020304" pitchFamily="18" charset="0"/>
                <a:cs typeface="Times New Roman" panose="02020603050405020304" pitchFamily="18" charset="0"/>
              </a:rPr>
              <a:t> 2</a:t>
            </a:r>
          </a:p>
        </p:txBody>
      </p:sp>
      <p:sp>
        <p:nvSpPr>
          <p:cNvPr id="3" name="Content Placeholder 2"/>
          <p:cNvSpPr>
            <a:spLocks noGrp="1"/>
          </p:cNvSpPr>
          <p:nvPr>
            <p:ph sz="quarter" idx="11"/>
          </p:nvPr>
        </p:nvSpPr>
        <p:spPr>
          <a:xfrm>
            <a:off x="1866000" y="1905000"/>
            <a:ext cx="2934600" cy="2438400"/>
          </a:xfrm>
        </p:spPr>
        <p:txBody>
          <a:bodyPr/>
          <a:lstStyle/>
          <a:p>
            <a:pPr marL="612648" indent="-612648">
              <a:spcBef>
                <a:spcPts val="800"/>
              </a:spcBef>
              <a:buClr>
                <a:schemeClr val="tx1"/>
              </a:buClr>
              <a:buFont typeface="Arial" charset="0"/>
              <a:buAutoNum type="alphaLcParenR"/>
              <a:defRPr/>
            </a:pPr>
            <a:r>
              <a:rPr lang="en-US" altLang="en-US" sz="2800" dirty="0"/>
              <a:t>1,000 </a:t>
            </a:r>
            <a:r>
              <a:rPr lang="en-US" altLang="en-US" sz="2800" dirty="0" err="1"/>
              <a:t>cal</a:t>
            </a:r>
            <a:endParaRPr lang="en-US" altLang="en-US" sz="2800" dirty="0"/>
          </a:p>
          <a:p>
            <a:pPr marL="612648" indent="-612648">
              <a:spcBef>
                <a:spcPts val="800"/>
              </a:spcBef>
              <a:buClr>
                <a:schemeClr val="tx1"/>
              </a:buClr>
              <a:buFont typeface="Arial" charset="0"/>
              <a:buAutoNum type="alphaLcParenR"/>
              <a:defRPr/>
            </a:pPr>
            <a:r>
              <a:rPr lang="en-US" altLang="en-US" sz="2800" dirty="0"/>
              <a:t>14,000 </a:t>
            </a:r>
            <a:r>
              <a:rPr lang="en-US" altLang="en-US" sz="2800" dirty="0" err="1"/>
              <a:t>cal</a:t>
            </a:r>
            <a:endParaRPr lang="en-US" altLang="en-US" sz="2800" dirty="0"/>
          </a:p>
          <a:p>
            <a:pPr marL="612648" indent="-612648">
              <a:spcBef>
                <a:spcPts val="800"/>
              </a:spcBef>
              <a:buClr>
                <a:schemeClr val="tx1"/>
              </a:buClr>
              <a:buFont typeface="Arial" charset="0"/>
              <a:buAutoNum type="alphaLcParenR"/>
              <a:defRPr/>
            </a:pPr>
            <a:r>
              <a:rPr lang="en-US" altLang="en-US" sz="2800" dirty="0"/>
              <a:t>16,000 </a:t>
            </a:r>
            <a:r>
              <a:rPr lang="en-US" altLang="en-US" sz="2800" dirty="0" err="1"/>
              <a:t>cal</a:t>
            </a:r>
            <a:endParaRPr lang="en-US" altLang="en-US" sz="2800" dirty="0"/>
          </a:p>
          <a:p>
            <a:pPr marL="612648" indent="-612648">
              <a:spcBef>
                <a:spcPts val="800"/>
              </a:spcBef>
              <a:buClr>
                <a:schemeClr val="tx1"/>
              </a:buClr>
              <a:buFont typeface="Arial" charset="0"/>
              <a:buAutoNum type="alphaLcParenR"/>
              <a:defRPr/>
            </a:pPr>
            <a:r>
              <a:rPr lang="en-US" altLang="en-US" sz="2800" dirty="0"/>
              <a:t>17,000 </a:t>
            </a:r>
            <a:r>
              <a:rPr lang="en-US" altLang="en-US" sz="2800" dirty="0" err="1"/>
              <a:t>cal</a:t>
            </a:r>
            <a:endParaRPr lang="en-US" sz="2800" dirty="0"/>
          </a:p>
        </p:txBody>
      </p:sp>
      <p:sp>
        <p:nvSpPr>
          <p:cNvPr id="4" name="Content Placeholder 3"/>
          <p:cNvSpPr>
            <a:spLocks noGrp="1"/>
          </p:cNvSpPr>
          <p:nvPr>
            <p:ph sz="quarter" idx="12"/>
          </p:nvPr>
        </p:nvSpPr>
        <p:spPr>
          <a:xfrm>
            <a:off x="1866000" y="4572000"/>
            <a:ext cx="6058800" cy="533400"/>
          </a:xfrm>
        </p:spPr>
        <p:txBody>
          <a:bodyPr>
            <a:normAutofit/>
          </a:bodyPr>
          <a:lstStyle/>
          <a:p>
            <a:pPr marL="612648" indent="-612648">
              <a:spcBef>
                <a:spcPct val="0"/>
              </a:spcBef>
              <a:spcAft>
                <a:spcPts val="0"/>
              </a:spcAft>
              <a:buClr>
                <a:schemeClr val="tx1"/>
              </a:buClr>
              <a:buFont typeface="Arial" charset="0"/>
              <a:buAutoNum type="alphaLcParenR" startAt="4"/>
              <a:defRPr/>
            </a:pPr>
            <a:r>
              <a:rPr lang="en-US" altLang="en-US" sz="2800" dirty="0"/>
              <a:t>Total heat required to raise the ice to</a:t>
            </a:r>
          </a:p>
        </p:txBody>
      </p:sp>
      <p:graphicFrame>
        <p:nvGraphicFramePr>
          <p:cNvPr id="15" name="Object 4">
            <a:extLst>
              <a:ext uri="{FF2B5EF4-FFF2-40B4-BE49-F238E27FC236}">
                <a16:creationId xmlns:a16="http://schemas.microsoft.com/office/drawing/2014/main" id="{78B868B0-6D56-489D-B876-E870EFFBE9E1}"/>
              </a:ext>
              <a:ext uri="{C183D7F6-B498-43B3-948B-1728B52AA6E4}">
                <adec:decorative xmlns:adec="http://schemas.microsoft.com/office/drawing/2017/decorative" val="1"/>
              </a:ext>
            </a:extLst>
          </p:cNvPr>
          <p:cNvGraphicFramePr>
            <a:graphicFrameLocks noGrp="1" noChangeAspect="1"/>
          </p:cNvGraphicFramePr>
          <p:nvPr>
            <p:ph sz="quarter" idx="13"/>
            <p:extLst>
              <p:ext uri="{D42A27DB-BD31-4B8C-83A1-F6EECF244321}">
                <p14:modId xmlns:p14="http://schemas.microsoft.com/office/powerpoint/2010/main" val="2631038202"/>
              </p:ext>
            </p:extLst>
          </p:nvPr>
        </p:nvGraphicFramePr>
        <p:xfrm>
          <a:off x="7835900" y="4686300"/>
          <a:ext cx="558800" cy="304800"/>
        </p:xfrm>
        <a:graphic>
          <a:graphicData uri="http://schemas.openxmlformats.org/presentationml/2006/ole">
            <mc:AlternateContent xmlns:mc="http://schemas.openxmlformats.org/markup-compatibility/2006">
              <mc:Choice xmlns:v="urn:schemas-microsoft-com:vml" Requires="v">
                <p:oleObj spid="_x0000_s20501" name="Equation" r:id="rId4" imgW="558720" imgH="304560" progId="Equation.DSMT4">
                  <p:embed/>
                </p:oleObj>
              </mc:Choice>
              <mc:Fallback>
                <p:oleObj name="Equation" r:id="rId4" imgW="558720" imgH="304560" progId="Equation.DSMT4">
                  <p:embed/>
                  <p:pic>
                    <p:nvPicPr>
                      <p:cNvPr id="15" name="Object 4">
                        <a:extLst>
                          <a:ext uri="{FF2B5EF4-FFF2-40B4-BE49-F238E27FC236}">
                            <a16:creationId xmlns:a16="http://schemas.microsoft.com/office/drawing/2014/main" id="{78B868B0-6D56-489D-B876-E870EFFBE9E1}"/>
                          </a:ext>
                          <a:ext uri="{C183D7F6-B498-43B3-948B-1728B52AA6E4}">
                            <adec:decorative xmlns:adec="http://schemas.microsoft.com/office/drawing/2017/decorative" val="1"/>
                          </a:ext>
                        </a:extLst>
                      </p:cNvPr>
                      <p:cNvPicPr/>
                      <p:nvPr/>
                    </p:nvPicPr>
                    <p:blipFill>
                      <a:blip r:embed="rId5"/>
                      <a:stretch>
                        <a:fillRect/>
                      </a:stretch>
                    </p:blipFill>
                    <p:spPr>
                      <a:xfrm>
                        <a:off x="7835900" y="4686300"/>
                        <a:ext cx="558800" cy="304800"/>
                      </a:xfrm>
                      <a:prstGeom prst="rect">
                        <a:avLst/>
                      </a:prstGeom>
                    </p:spPr>
                  </p:pic>
                </p:oleObj>
              </mc:Fallback>
            </mc:AlternateContent>
          </a:graphicData>
        </a:graphic>
      </p:graphicFrame>
      <p:sp>
        <p:nvSpPr>
          <p:cNvPr id="6" name="Content Placeholder 5"/>
          <p:cNvSpPr>
            <a:spLocks noGrp="1"/>
          </p:cNvSpPr>
          <p:nvPr>
            <p:ph sz="quarter" idx="14"/>
          </p:nvPr>
        </p:nvSpPr>
        <p:spPr>
          <a:xfrm>
            <a:off x="8305800" y="4581856"/>
            <a:ext cx="2020200" cy="523544"/>
          </a:xfrm>
        </p:spPr>
        <p:txBody>
          <a:bodyPr>
            <a:normAutofit/>
          </a:bodyPr>
          <a:lstStyle/>
          <a:p>
            <a:r>
              <a:rPr lang="en-US" altLang="en-US" sz="2800" dirty="0"/>
              <a:t>and then to</a:t>
            </a:r>
            <a:endParaRPr lang="en-US" sz="2800" dirty="0"/>
          </a:p>
        </p:txBody>
      </p:sp>
      <p:sp>
        <p:nvSpPr>
          <p:cNvPr id="7" name="Content Placeholder 6"/>
          <p:cNvSpPr>
            <a:spLocks noGrp="1"/>
          </p:cNvSpPr>
          <p:nvPr>
            <p:ph sz="quarter" idx="15"/>
          </p:nvPr>
        </p:nvSpPr>
        <p:spPr>
          <a:xfrm>
            <a:off x="2460008" y="4979298"/>
            <a:ext cx="6705600" cy="1116702"/>
          </a:xfrm>
        </p:spPr>
        <p:txBody>
          <a:bodyPr>
            <a:normAutofit/>
          </a:bodyPr>
          <a:lstStyle/>
          <a:p>
            <a:pPr>
              <a:spcBef>
                <a:spcPts val="600"/>
              </a:spcBef>
              <a:spcAft>
                <a:spcPts val="600"/>
              </a:spcAft>
            </a:pPr>
            <a:r>
              <a:rPr lang="en-US" altLang="en-US" sz="2800" dirty="0"/>
              <a:t>melt the ice is:</a:t>
            </a:r>
          </a:p>
          <a:p>
            <a:pPr>
              <a:spcBef>
                <a:spcPts val="600"/>
              </a:spcBef>
              <a:spcAft>
                <a:spcPts val="600"/>
              </a:spcAft>
            </a:pPr>
            <a:r>
              <a:rPr lang="en-US" altLang="en-US" sz="2800" dirty="0"/>
              <a:t>1,000 </a:t>
            </a:r>
            <a:r>
              <a:rPr lang="en-US" altLang="en-US" sz="2800" dirty="0" err="1"/>
              <a:t>cal</a:t>
            </a:r>
            <a:r>
              <a:rPr lang="en-US" altLang="en-US" sz="2800" dirty="0"/>
              <a:t> + 16,000 </a:t>
            </a:r>
            <a:r>
              <a:rPr lang="en-US" altLang="en-US" sz="2800" dirty="0" err="1"/>
              <a:t>cal</a:t>
            </a:r>
            <a:r>
              <a:rPr lang="en-US" altLang="en-US" sz="2800" dirty="0"/>
              <a:t> =</a:t>
            </a:r>
            <a:r>
              <a:rPr lang="en-US" altLang="en-US" sz="2800" dirty="0">
                <a:solidFill>
                  <a:srgbClr val="FA4F9F"/>
                </a:solidFill>
              </a:rPr>
              <a:t> </a:t>
            </a:r>
            <a:r>
              <a:rPr lang="en-US" altLang="en-US" sz="2800" dirty="0">
                <a:solidFill>
                  <a:srgbClr val="D40555"/>
                </a:solidFill>
              </a:rPr>
              <a:t>17,000 </a:t>
            </a:r>
            <a:r>
              <a:rPr lang="en-US" altLang="en-US" sz="2800" dirty="0" err="1">
                <a:solidFill>
                  <a:srgbClr val="D40555"/>
                </a:solidFill>
              </a:rPr>
              <a:t>cal</a:t>
            </a:r>
            <a:r>
              <a:rPr lang="en-US" altLang="en-US" sz="2800" dirty="0">
                <a:solidFill>
                  <a:srgbClr val="D40555"/>
                </a:solidFill>
              </a:rPr>
              <a:t> </a:t>
            </a:r>
            <a:r>
              <a:rPr lang="en-US" altLang="en-US" sz="2800" dirty="0"/>
              <a:t>= </a:t>
            </a:r>
            <a:r>
              <a:rPr lang="en-US" altLang="en-US" sz="2800" dirty="0">
                <a:solidFill>
                  <a:srgbClr val="D40555"/>
                </a:solidFill>
              </a:rPr>
              <a:t>17 kcal</a:t>
            </a:r>
            <a:endParaRPr lang="en-US" sz="2800" dirty="0"/>
          </a:p>
        </p:txBody>
      </p:sp>
      <p:sp>
        <p:nvSpPr>
          <p:cNvPr id="10" name="Text Placeholder 9" hidden="1"/>
          <p:cNvSpPr>
            <a:spLocks noGrp="1"/>
          </p:cNvSpPr>
          <p:nvPr>
            <p:ph type="body" sz="quarter" idx="18"/>
          </p:nvPr>
        </p:nvSpPr>
        <p:spPr/>
        <p:txBody>
          <a:bodyPr>
            <a:normAutofit fontScale="92500" lnSpcReduction="20000"/>
          </a:bodyPr>
          <a:lstStyle/>
          <a:p>
            <a:endParaRPr lang="en-US" dirty="0"/>
          </a:p>
        </p:txBody>
      </p:sp>
      <p:sp>
        <p:nvSpPr>
          <p:cNvPr id="11" name="Text Placeholder 10" hidden="1"/>
          <p:cNvSpPr>
            <a:spLocks noGrp="1"/>
          </p:cNvSpPr>
          <p:nvPr>
            <p:ph type="body" sz="quarter" idx="19"/>
          </p:nvPr>
        </p:nvSpPr>
        <p:spPr/>
        <p:txBody>
          <a:bodyPr/>
          <a:lstStyle/>
          <a:p>
            <a:endParaRPr lang="en-US"/>
          </a:p>
        </p:txBody>
      </p:sp>
      <p:sp>
        <p:nvSpPr>
          <p:cNvPr id="12" name="Slide Number Placeholder 11"/>
          <p:cNvSpPr>
            <a:spLocks noGrp="1"/>
          </p:cNvSpPr>
          <p:nvPr>
            <p:ph type="sldNum" sz="quarter" idx="10"/>
          </p:nvPr>
        </p:nvSpPr>
        <p:spPr/>
        <p:txBody>
          <a:bodyPr/>
          <a:lstStyle/>
          <a:p>
            <a:fld id="{68151E55-6873-49E2-B8D5-2F265E6F1973}" type="slidenum">
              <a:rPr lang="en-US" smtClean="0"/>
              <a:pPr/>
              <a:t>23</a:t>
            </a:fld>
            <a:endParaRPr lang="en-US" dirty="0"/>
          </a:p>
        </p:txBody>
      </p:sp>
    </p:spTree>
    <p:extLst>
      <p:ext uri="{BB962C8B-B14F-4D97-AF65-F5344CB8AC3E}">
        <p14:creationId xmlns:p14="http://schemas.microsoft.com/office/powerpoint/2010/main" val="33407064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646" y="198000"/>
            <a:ext cx="8460000" cy="1016542"/>
          </a:xfrm>
        </p:spPr>
        <p:txBody>
          <a:bodyPr>
            <a:noAutofit/>
          </a:bodyPr>
          <a:lstStyle/>
          <a:p>
            <a:r>
              <a:rPr lang="en-US" dirty="0"/>
              <a:t>Joule’s Experiment and the First Law of Thermodynamics</a:t>
            </a:r>
            <a:r>
              <a:rPr lang="en-US" sz="1600" dirty="0"/>
              <a:t> 1</a:t>
            </a:r>
          </a:p>
        </p:txBody>
      </p:sp>
      <p:pic>
        <p:nvPicPr>
          <p:cNvPr id="8" name="Picture 2" descr="A falling mass is connected via a string to a a paddle in a beaker of water. A thermometer floats in the water.&#10;"/>
          <p:cNvPicPr>
            <a:picLocks noGrp="1" noChangeAspect="1" noChangeArrowheads="1"/>
          </p:cNvPicPr>
          <p:nvPr>
            <p:ph idx="1"/>
          </p:nvPr>
        </p:nvPicPr>
        <p:blipFill rotWithShape="1">
          <a:blip r:embed="rId2"/>
          <a:srcRect t="1567"/>
          <a:stretch/>
        </p:blipFill>
        <p:spPr bwMode="auto">
          <a:xfrm>
            <a:off x="1905000" y="1752601"/>
            <a:ext cx="3749040" cy="3985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 name="Content Placeholder 3"/>
          <p:cNvSpPr>
            <a:spLocks noGrp="1"/>
          </p:cNvSpPr>
          <p:nvPr>
            <p:ph idx="13"/>
          </p:nvPr>
        </p:nvSpPr>
        <p:spPr>
          <a:xfrm>
            <a:off x="5867400" y="1600200"/>
            <a:ext cx="4457954" cy="4419601"/>
          </a:xfrm>
        </p:spPr>
        <p:txBody>
          <a:bodyPr>
            <a:noAutofit/>
          </a:bodyPr>
          <a:lstStyle/>
          <a:p>
            <a:pPr>
              <a:spcBef>
                <a:spcPts val="800"/>
              </a:spcBef>
              <a:spcAft>
                <a:spcPts val="800"/>
              </a:spcAft>
              <a:defRPr/>
            </a:pPr>
            <a:r>
              <a:rPr lang="en-US" altLang="en-US" sz="2400" dirty="0"/>
              <a:t>Rumford noticed that cannon barrels became hot during drilling.</a:t>
            </a:r>
          </a:p>
          <a:p>
            <a:pPr>
              <a:spcBef>
                <a:spcPts val="800"/>
              </a:spcBef>
              <a:spcAft>
                <a:spcPts val="800"/>
              </a:spcAft>
              <a:defRPr/>
            </a:pPr>
            <a:r>
              <a:rPr lang="en-US" altLang="en-US" sz="2400" dirty="0"/>
              <a:t>Joule performed a series of experiments showing that mechanical work could raise the temperature of a system.</a:t>
            </a:r>
          </a:p>
          <a:p>
            <a:pPr>
              <a:spcBef>
                <a:spcPts val="800"/>
              </a:spcBef>
              <a:spcAft>
                <a:spcPts val="800"/>
              </a:spcAft>
              <a:defRPr/>
            </a:pPr>
            <a:r>
              <a:rPr lang="en-US" altLang="en-US" sz="2400" dirty="0"/>
              <a:t>In one such experiment, a falling mass turns a paddle in an insulated beaker of water, producing an increase in temperature.</a:t>
            </a:r>
            <a:endParaRPr lang="en-US" sz="2400" dirty="0"/>
          </a:p>
        </p:txBody>
      </p:sp>
      <p:sp>
        <p:nvSpPr>
          <p:cNvPr id="5" name="Content Placeholder 4" hidden="1"/>
          <p:cNvSpPr>
            <a:spLocks noGrp="1"/>
          </p:cNvSpPr>
          <p:nvPr>
            <p:ph sz="quarter" idx="20"/>
          </p:nvPr>
        </p:nvSpPr>
        <p:spPr/>
        <p:txBody>
          <a:bodyPr/>
          <a:lstStyle/>
          <a:p>
            <a:endParaRPr lang="en-US"/>
          </a:p>
        </p:txBody>
      </p:sp>
      <p:sp>
        <p:nvSpPr>
          <p:cNvPr id="6" name="Text Placeholder 5" hidden="1"/>
          <p:cNvSpPr>
            <a:spLocks noGrp="1"/>
          </p:cNvSpPr>
          <p:nvPr>
            <p:ph type="body" sz="quarter" idx="21"/>
          </p:nvPr>
        </p:nvSpPr>
        <p:spPr/>
        <p:txBody>
          <a:bodyPr>
            <a:normAutofit fontScale="62500" lnSpcReduction="20000"/>
          </a:bodyPr>
          <a:lstStyle/>
          <a:p>
            <a:endParaRPr lang="en-US"/>
          </a:p>
        </p:txBody>
      </p:sp>
      <p:sp>
        <p:nvSpPr>
          <p:cNvPr id="7" name="Slide Number Placeholder 6"/>
          <p:cNvSpPr>
            <a:spLocks noGrp="1"/>
          </p:cNvSpPr>
          <p:nvPr>
            <p:ph type="sldNum" sz="quarter" idx="10"/>
          </p:nvPr>
        </p:nvSpPr>
        <p:spPr/>
        <p:txBody>
          <a:bodyPr/>
          <a:lstStyle/>
          <a:p>
            <a:fld id="{68151E55-6873-49E2-B8D5-2F265E6F1973}" type="slidenum">
              <a:rPr lang="en-US" smtClean="0"/>
              <a:t>24</a:t>
            </a:fld>
            <a:endParaRPr lang="en-US" dirty="0"/>
          </a:p>
        </p:txBody>
      </p:sp>
    </p:spTree>
    <p:extLst>
      <p:ext uri="{BB962C8B-B14F-4D97-AF65-F5344CB8AC3E}">
        <p14:creationId xmlns:p14="http://schemas.microsoft.com/office/powerpoint/2010/main" val="35069976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000" y="198000"/>
            <a:ext cx="8460000" cy="1021200"/>
          </a:xfrm>
        </p:spPr>
        <p:txBody>
          <a:bodyPr>
            <a:noAutofit/>
          </a:bodyPr>
          <a:lstStyle/>
          <a:p>
            <a:r>
              <a:rPr lang="en-US" dirty="0"/>
              <a:t>Joule’s Experiment and the First Law of Thermodynamics</a:t>
            </a:r>
            <a:r>
              <a:rPr lang="en-US" sz="1600" dirty="0"/>
              <a:t> 2</a:t>
            </a:r>
          </a:p>
        </p:txBody>
      </p:sp>
      <p:sp>
        <p:nvSpPr>
          <p:cNvPr id="3" name="Content Placeholder 2"/>
          <p:cNvSpPr>
            <a:spLocks noGrp="1"/>
          </p:cNvSpPr>
          <p:nvPr>
            <p:ph sz="quarter" idx="11"/>
          </p:nvPr>
        </p:nvSpPr>
        <p:spPr>
          <a:xfrm>
            <a:off x="1866000" y="1371601"/>
            <a:ext cx="8460000" cy="2612901"/>
          </a:xfrm>
        </p:spPr>
        <p:txBody>
          <a:bodyPr/>
          <a:lstStyle/>
          <a:p>
            <a:pPr>
              <a:spcBef>
                <a:spcPts val="600"/>
              </a:spcBef>
              <a:spcAft>
                <a:spcPts val="600"/>
              </a:spcAft>
              <a:defRPr/>
            </a:pPr>
            <a:r>
              <a:rPr lang="en-US" altLang="en-US" sz="2400" dirty="0"/>
              <a:t>Joule’s experiments led to Kelvin’s statement of the </a:t>
            </a:r>
            <a:r>
              <a:rPr lang="en-US" altLang="en-US" sz="2400" b="1" i="1" dirty="0">
                <a:solidFill>
                  <a:srgbClr val="0A5D00"/>
                </a:solidFill>
              </a:rPr>
              <a:t>first law of thermodynamics</a:t>
            </a:r>
            <a:r>
              <a:rPr lang="en-US" altLang="en-US" sz="2400" dirty="0"/>
              <a:t>.</a:t>
            </a:r>
          </a:p>
          <a:p>
            <a:pPr lvl="1">
              <a:spcBef>
                <a:spcPts val="600"/>
              </a:spcBef>
              <a:spcAft>
                <a:spcPts val="600"/>
              </a:spcAft>
              <a:buClr>
                <a:srgbClr val="9B3700"/>
              </a:buClr>
              <a:defRPr/>
            </a:pPr>
            <a:r>
              <a:rPr lang="en-US" altLang="en-US" sz="2400" dirty="0">
                <a:latin typeface="Times New Roman" panose="02020603050405020304" pitchFamily="18" charset="0"/>
              </a:rPr>
              <a:t>Both </a:t>
            </a:r>
            <a:r>
              <a:rPr lang="en-US" altLang="en-US" sz="2400" b="1" u="sng" dirty="0">
                <a:latin typeface="Times New Roman" panose="02020603050405020304" pitchFamily="18" charset="0"/>
              </a:rPr>
              <a:t>work and heat represent transfers of energy into or out of a system.</a:t>
            </a:r>
          </a:p>
          <a:p>
            <a:pPr lvl="1">
              <a:spcBef>
                <a:spcPts val="600"/>
              </a:spcBef>
              <a:spcAft>
                <a:spcPts val="600"/>
              </a:spcAft>
              <a:buClr>
                <a:srgbClr val="9B3700"/>
              </a:buClr>
              <a:defRPr/>
            </a:pPr>
            <a:r>
              <a:rPr lang="en-US" altLang="en-US" sz="2400" b="1" dirty="0">
                <a:latin typeface="Times New Roman" panose="02020603050405020304" pitchFamily="18" charset="0"/>
              </a:rPr>
              <a:t>If energy is added to a system either as work or heat, the internal energy of the system increases accordingly.</a:t>
            </a:r>
            <a:endParaRPr lang="en-US" sz="2400" b="1" dirty="0">
              <a:latin typeface="Times New Roman" panose="02020603050405020304" pitchFamily="18" charset="0"/>
            </a:endParaRPr>
          </a:p>
        </p:txBody>
      </p:sp>
      <p:sp>
        <p:nvSpPr>
          <p:cNvPr id="4" name="Content Placeholder 3"/>
          <p:cNvSpPr>
            <a:spLocks noGrp="1"/>
          </p:cNvSpPr>
          <p:nvPr>
            <p:ph sz="quarter" idx="12"/>
          </p:nvPr>
        </p:nvSpPr>
        <p:spPr>
          <a:xfrm>
            <a:off x="719091" y="4073856"/>
            <a:ext cx="5148309" cy="1905000"/>
          </a:xfrm>
        </p:spPr>
        <p:txBody>
          <a:bodyPr>
            <a:noAutofit/>
          </a:bodyPr>
          <a:lstStyle/>
          <a:p>
            <a:pPr>
              <a:spcAft>
                <a:spcPts val="0"/>
              </a:spcAft>
              <a:defRPr/>
            </a:pPr>
            <a:r>
              <a:rPr lang="en-US" altLang="en-US" sz="2400" b="1" dirty="0">
                <a:solidFill>
                  <a:srgbClr val="CC4D00"/>
                </a:solidFill>
              </a:rPr>
              <a:t>The increase in the internal energy of a system is equal to the amount of heat added to a system minus the amount of work done by the system.</a:t>
            </a:r>
            <a:endParaRPr lang="en-US" sz="2400" dirty="0"/>
          </a:p>
        </p:txBody>
      </p:sp>
      <p:graphicFrame>
        <p:nvGraphicFramePr>
          <p:cNvPr id="16" name="Object 3">
            <a:extLst>
              <a:ext uri="{C183D7F6-B498-43B3-948B-1728B52AA6E4}">
                <adec:decorative xmlns:adec="http://schemas.microsoft.com/office/drawing/2017/decorative" val="1"/>
              </a:ext>
            </a:extLst>
          </p:cNvPr>
          <p:cNvGraphicFramePr>
            <a:graphicFrameLocks noGrp="1" noChangeAspect="1"/>
          </p:cNvGraphicFramePr>
          <p:nvPr>
            <p:ph sz="quarter" idx="13"/>
            <p:extLst>
              <p:ext uri="{D42A27DB-BD31-4B8C-83A1-F6EECF244321}">
                <p14:modId xmlns:p14="http://schemas.microsoft.com/office/powerpoint/2010/main" val="2410338052"/>
              </p:ext>
            </p:extLst>
          </p:nvPr>
        </p:nvGraphicFramePr>
        <p:xfrm>
          <a:off x="2104747" y="6068210"/>
          <a:ext cx="1524000" cy="387048"/>
        </p:xfrm>
        <a:graphic>
          <a:graphicData uri="http://schemas.openxmlformats.org/presentationml/2006/ole">
            <mc:AlternateContent xmlns:mc="http://schemas.openxmlformats.org/markup-compatibility/2006">
              <mc:Choice xmlns:v="urn:schemas-microsoft-com:vml" Requires="v">
                <p:oleObj spid="_x0000_s28676" name="Equation" r:id="rId3" imgW="799920" imgH="203040" progId="Equation.DSMT4">
                  <p:embed/>
                </p:oleObj>
              </mc:Choice>
              <mc:Fallback>
                <p:oleObj name="Equation" r:id="rId3" imgW="799920" imgH="203040" progId="Equation.DSMT4">
                  <p:embed/>
                  <p:pic>
                    <p:nvPicPr>
                      <p:cNvPr id="16" name="Object 3">
                        <a:extLst>
                          <a:ext uri="{C183D7F6-B498-43B3-948B-1728B52AA6E4}">
                            <adec:decorative xmlns:adec="http://schemas.microsoft.com/office/drawing/2017/decorative" val="1"/>
                          </a:ext>
                        </a:extLst>
                      </p:cNvPr>
                      <p:cNvPicPr/>
                      <p:nvPr/>
                    </p:nvPicPr>
                    <p:blipFill>
                      <a:blip r:embed="rId4"/>
                      <a:stretch>
                        <a:fillRect/>
                      </a:stretch>
                    </p:blipFill>
                    <p:spPr>
                      <a:xfrm>
                        <a:off x="2104747" y="6068210"/>
                        <a:ext cx="1524000" cy="387048"/>
                      </a:xfrm>
                      <a:prstGeom prst="rect">
                        <a:avLst/>
                      </a:prstGeom>
                    </p:spPr>
                  </p:pic>
                </p:oleObj>
              </mc:Fallback>
            </mc:AlternateContent>
          </a:graphicData>
        </a:graphic>
      </p:graphicFrame>
      <p:pic>
        <p:nvPicPr>
          <p:cNvPr id="13" name="Picture 4" descr="A shape, labeled U, has a wavy red arrow, Q, entering it, and a straight blue arrow, -W, entering it. This equation is given: Delta U = Q - W&#10;"/>
          <p:cNvPicPr>
            <a:picLocks noGrp="1" noChangeAspect="1" noChangeArrowheads="1"/>
          </p:cNvPicPr>
          <p:nvPr>
            <p:ph sz="quarter" idx="14"/>
          </p:nvPr>
        </p:nvPicPr>
        <p:blipFill rotWithShape="1">
          <a:blip r:embed="rId5"/>
          <a:srcRect t="3095"/>
          <a:stretch/>
        </p:blipFill>
        <p:spPr bwMode="auto">
          <a:xfrm>
            <a:off x="6096000" y="4195174"/>
            <a:ext cx="4114800" cy="1824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0" name="Text Placeholder 9" hidden="1"/>
          <p:cNvSpPr>
            <a:spLocks noGrp="1"/>
          </p:cNvSpPr>
          <p:nvPr>
            <p:ph type="body" sz="quarter" idx="18"/>
          </p:nvPr>
        </p:nvSpPr>
        <p:spPr/>
        <p:txBody>
          <a:bodyPr>
            <a:normAutofit fontScale="92500" lnSpcReduction="20000"/>
          </a:bodyPr>
          <a:lstStyle/>
          <a:p>
            <a:endParaRPr lang="en-US"/>
          </a:p>
        </p:txBody>
      </p:sp>
      <p:sp>
        <p:nvSpPr>
          <p:cNvPr id="11" name="Text Placeholder 10" hidden="1"/>
          <p:cNvSpPr>
            <a:spLocks noGrp="1"/>
          </p:cNvSpPr>
          <p:nvPr>
            <p:ph type="body" sz="quarter" idx="19"/>
          </p:nvPr>
        </p:nvSpPr>
        <p:spPr/>
        <p:txBody>
          <a:bodyPr/>
          <a:lstStyle/>
          <a:p>
            <a:endParaRPr lang="en-US"/>
          </a:p>
        </p:txBody>
      </p:sp>
      <p:sp>
        <p:nvSpPr>
          <p:cNvPr id="12" name="Slide Number Placeholder 11"/>
          <p:cNvSpPr>
            <a:spLocks noGrp="1"/>
          </p:cNvSpPr>
          <p:nvPr>
            <p:ph type="sldNum" sz="quarter" idx="10"/>
          </p:nvPr>
        </p:nvSpPr>
        <p:spPr/>
        <p:txBody>
          <a:bodyPr/>
          <a:lstStyle/>
          <a:p>
            <a:fld id="{68151E55-6873-49E2-B8D5-2F265E6F1973}" type="slidenum">
              <a:rPr lang="en-US" smtClean="0"/>
              <a:pPr/>
              <a:t>25</a:t>
            </a:fld>
            <a:endParaRPr lang="en-US" dirty="0"/>
          </a:p>
        </p:txBody>
      </p:sp>
    </p:spTree>
    <p:extLst>
      <p:ext uri="{BB962C8B-B14F-4D97-AF65-F5344CB8AC3E}">
        <p14:creationId xmlns:p14="http://schemas.microsoft.com/office/powerpoint/2010/main" val="38804308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000" y="198000"/>
            <a:ext cx="8460000" cy="1021200"/>
          </a:xfrm>
        </p:spPr>
        <p:txBody>
          <a:bodyPr>
            <a:noAutofit/>
          </a:bodyPr>
          <a:lstStyle/>
          <a:p>
            <a:r>
              <a:rPr lang="en-US" dirty="0">
                <a:latin typeface="Times New Roman" panose="02020603050405020304" pitchFamily="18" charset="0"/>
                <a:cs typeface="Times New Roman" panose="02020603050405020304" pitchFamily="18" charset="0"/>
              </a:rPr>
              <a:t>Joule’s Experiment and the First Law of Thermodynamics</a:t>
            </a:r>
            <a:r>
              <a:rPr lang="en-US" sz="1600" dirty="0">
                <a:latin typeface="Times New Roman" panose="02020603050405020304" pitchFamily="18" charset="0"/>
                <a:cs typeface="Times New Roman" panose="02020603050405020304" pitchFamily="18" charset="0"/>
              </a:rPr>
              <a:t> 3</a:t>
            </a:r>
          </a:p>
        </p:txBody>
      </p:sp>
      <p:sp>
        <p:nvSpPr>
          <p:cNvPr id="3" name="Content Placeholder 2"/>
          <p:cNvSpPr>
            <a:spLocks noGrp="1"/>
          </p:cNvSpPr>
          <p:nvPr>
            <p:ph sz="quarter" idx="11"/>
          </p:nvPr>
        </p:nvSpPr>
        <p:spPr>
          <a:xfrm>
            <a:off x="1233996" y="1591095"/>
            <a:ext cx="9890994" cy="5171601"/>
          </a:xfrm>
        </p:spPr>
        <p:txBody>
          <a:bodyPr/>
          <a:lstStyle/>
          <a:p>
            <a:pPr>
              <a:spcBef>
                <a:spcPts val="600"/>
              </a:spcBef>
              <a:spcAft>
                <a:spcPts val="600"/>
              </a:spcAft>
              <a:defRPr/>
            </a:pPr>
            <a:r>
              <a:rPr lang="en-US" altLang="en-US" sz="2800" dirty="0"/>
              <a:t>This introduced the concept of the </a:t>
            </a:r>
            <a:r>
              <a:rPr lang="en-US" altLang="en-US" sz="2800" b="1" i="1" dirty="0">
                <a:solidFill>
                  <a:srgbClr val="0A5D00"/>
                </a:solidFill>
              </a:rPr>
              <a:t>internal energy</a:t>
            </a:r>
            <a:r>
              <a:rPr lang="en-US" altLang="en-US" sz="2800" dirty="0">
                <a:solidFill>
                  <a:srgbClr val="0A5D00"/>
                </a:solidFill>
              </a:rPr>
              <a:t> </a:t>
            </a:r>
            <a:r>
              <a:rPr lang="en-US" altLang="en-US" sz="2800" dirty="0"/>
              <a:t>of a system.</a:t>
            </a:r>
          </a:p>
          <a:p>
            <a:pPr lvl="1">
              <a:spcBef>
                <a:spcPts val="600"/>
              </a:spcBef>
              <a:spcAft>
                <a:spcPts val="600"/>
              </a:spcAft>
              <a:buClr>
                <a:srgbClr val="9B3700"/>
              </a:buClr>
              <a:defRPr/>
            </a:pPr>
            <a:r>
              <a:rPr lang="en-US" altLang="en-US" sz="2800" dirty="0">
                <a:latin typeface="Times New Roman" panose="02020603050405020304" pitchFamily="18" charset="0"/>
              </a:rPr>
              <a:t>An increase in internal energy </a:t>
            </a:r>
            <a:r>
              <a:rPr lang="en-US" altLang="en-US" sz="2800" b="1" dirty="0">
                <a:latin typeface="Times New Roman" panose="02020603050405020304" pitchFamily="18" charset="0"/>
              </a:rPr>
              <a:t>may show up as an increase in temperature, or as a change in phase, or any other increase in the kinetic and/or potential energy of the atoms </a:t>
            </a:r>
            <a:r>
              <a:rPr lang="en-US" altLang="en-US" sz="2800" dirty="0">
                <a:latin typeface="Times New Roman" panose="02020603050405020304" pitchFamily="18" charset="0"/>
              </a:rPr>
              <a:t>or molecules making up the system.</a:t>
            </a:r>
          </a:p>
          <a:p>
            <a:pPr lvl="1">
              <a:spcBef>
                <a:spcPts val="600"/>
              </a:spcBef>
              <a:spcAft>
                <a:spcPts val="600"/>
              </a:spcAft>
              <a:buClr>
                <a:srgbClr val="9B3700"/>
              </a:buClr>
              <a:defRPr/>
            </a:pPr>
            <a:r>
              <a:rPr lang="en-US" altLang="en-US" sz="2800" dirty="0">
                <a:latin typeface="Times New Roman" panose="02020603050405020304" pitchFamily="18" charset="0"/>
              </a:rPr>
              <a:t>Internal energy is a property of the system uniquely determined by the state of the system.</a:t>
            </a:r>
          </a:p>
          <a:p>
            <a:pPr>
              <a:spcBef>
                <a:spcPts val="600"/>
              </a:spcBef>
              <a:spcAft>
                <a:spcPts val="600"/>
              </a:spcAft>
              <a:defRPr/>
            </a:pPr>
            <a:r>
              <a:rPr lang="en-US" altLang="en-US" sz="2800" b="1" dirty="0">
                <a:solidFill>
                  <a:srgbClr val="CC4D00"/>
                </a:solidFill>
              </a:rPr>
              <a:t>The internal energy of the system is the sum of the kinetic and potential energies of the atoms and molecules making up the system.</a:t>
            </a:r>
            <a:endParaRPr lang="en-US" sz="2800" dirty="0"/>
          </a:p>
        </p:txBody>
      </p:sp>
      <p:sp>
        <p:nvSpPr>
          <p:cNvPr id="10" name="Text Placeholder 9" hidden="1"/>
          <p:cNvSpPr>
            <a:spLocks noGrp="1"/>
          </p:cNvSpPr>
          <p:nvPr>
            <p:ph type="body" sz="quarter" idx="18"/>
          </p:nvPr>
        </p:nvSpPr>
        <p:spPr/>
        <p:txBody>
          <a:bodyPr>
            <a:normAutofit fontScale="92500" lnSpcReduction="20000"/>
          </a:bodyPr>
          <a:lstStyle/>
          <a:p>
            <a:endParaRPr lang="en-US"/>
          </a:p>
        </p:txBody>
      </p:sp>
      <p:sp>
        <p:nvSpPr>
          <p:cNvPr id="11" name="Text Placeholder 10" hidden="1"/>
          <p:cNvSpPr>
            <a:spLocks noGrp="1"/>
          </p:cNvSpPr>
          <p:nvPr>
            <p:ph type="body" sz="quarter" idx="19"/>
          </p:nvPr>
        </p:nvSpPr>
        <p:spPr/>
        <p:txBody>
          <a:bodyPr/>
          <a:lstStyle/>
          <a:p>
            <a:endParaRPr lang="en-US"/>
          </a:p>
        </p:txBody>
      </p:sp>
      <p:sp>
        <p:nvSpPr>
          <p:cNvPr id="12" name="Slide Number Placeholder 11"/>
          <p:cNvSpPr>
            <a:spLocks noGrp="1"/>
          </p:cNvSpPr>
          <p:nvPr>
            <p:ph type="sldNum" sz="quarter" idx="10"/>
          </p:nvPr>
        </p:nvSpPr>
        <p:spPr/>
        <p:txBody>
          <a:bodyPr/>
          <a:lstStyle/>
          <a:p>
            <a:fld id="{68151E55-6873-49E2-B8D5-2F265E6F1973}" type="slidenum">
              <a:rPr lang="en-US" smtClean="0"/>
              <a:pPr/>
              <a:t>26</a:t>
            </a:fld>
            <a:endParaRPr lang="en-US" dirty="0"/>
          </a:p>
        </p:txBody>
      </p:sp>
    </p:spTree>
    <p:extLst>
      <p:ext uri="{BB962C8B-B14F-4D97-AF65-F5344CB8AC3E}">
        <p14:creationId xmlns:p14="http://schemas.microsoft.com/office/powerpoint/2010/main" val="34907879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801" y="198000"/>
            <a:ext cx="11168602" cy="2632670"/>
          </a:xfrm>
        </p:spPr>
        <p:txBody>
          <a:bodyPr>
            <a:noAutofit/>
          </a:bodyPr>
          <a:lstStyle/>
          <a:p>
            <a:r>
              <a:rPr lang="en-US" sz="3200" dirty="0">
                <a:latin typeface="Times New Roman" panose="02020603050405020304" pitchFamily="18" charset="0"/>
                <a:cs typeface="Times New Roman" panose="02020603050405020304" pitchFamily="18" charset="0"/>
              </a:rPr>
              <a:t>A hot plate is used to transfer 400 </a:t>
            </a:r>
            <a:r>
              <a:rPr lang="en-US" sz="3200" dirty="0" err="1">
                <a:latin typeface="Times New Roman" panose="02020603050405020304" pitchFamily="18" charset="0"/>
                <a:cs typeface="Times New Roman" panose="02020603050405020304" pitchFamily="18" charset="0"/>
              </a:rPr>
              <a:t>cal</a:t>
            </a:r>
            <a:r>
              <a:rPr lang="en-US" sz="3200" dirty="0">
                <a:latin typeface="Times New Roman" panose="02020603050405020304" pitchFamily="18" charset="0"/>
                <a:cs typeface="Times New Roman" panose="02020603050405020304" pitchFamily="18" charset="0"/>
              </a:rPr>
              <a:t> of heat to a beaker containing ice and water; 500 J of work are also done on the contents of the beaker by stirring.  What is the increase in internal energy of the ice-water mixture (watch your units)?</a:t>
            </a:r>
            <a:r>
              <a:rPr lang="en-US" sz="1600" dirty="0">
                <a:latin typeface="Times New Roman" panose="02020603050405020304" pitchFamily="18" charset="0"/>
                <a:cs typeface="Times New Roman" panose="02020603050405020304" pitchFamily="18" charset="0"/>
              </a:rPr>
              <a:t> 1</a:t>
            </a:r>
          </a:p>
        </p:txBody>
      </p:sp>
      <p:sp>
        <p:nvSpPr>
          <p:cNvPr id="3" name="Content Placeholder 2"/>
          <p:cNvSpPr>
            <a:spLocks noGrp="1"/>
          </p:cNvSpPr>
          <p:nvPr>
            <p:ph sz="quarter" idx="11"/>
          </p:nvPr>
        </p:nvSpPr>
        <p:spPr>
          <a:xfrm>
            <a:off x="1866000" y="3048001"/>
            <a:ext cx="3468000" cy="2540001"/>
          </a:xfrm>
        </p:spPr>
        <p:txBody>
          <a:bodyPr/>
          <a:lstStyle/>
          <a:p>
            <a:pPr marL="608400" indent="-608400">
              <a:spcBef>
                <a:spcPts val="800"/>
              </a:spcBef>
              <a:buClr>
                <a:schemeClr val="tx1"/>
              </a:buClr>
              <a:buFont typeface="Arial" charset="0"/>
              <a:buAutoNum type="alphaLcParenR"/>
              <a:defRPr/>
            </a:pPr>
            <a:r>
              <a:rPr lang="en-US" altLang="en-US" sz="2800" dirty="0"/>
              <a:t>900 J</a:t>
            </a:r>
          </a:p>
          <a:p>
            <a:pPr marL="608400" indent="-608400">
              <a:spcBef>
                <a:spcPts val="800"/>
              </a:spcBef>
              <a:buClr>
                <a:schemeClr val="tx1"/>
              </a:buClr>
              <a:buFont typeface="Arial" charset="0"/>
              <a:buAutoNum type="alphaLcParenR"/>
              <a:defRPr/>
            </a:pPr>
            <a:r>
              <a:rPr lang="en-US" altLang="en-US" sz="2800" dirty="0"/>
              <a:t>1180 J</a:t>
            </a:r>
          </a:p>
          <a:p>
            <a:pPr marL="608400" indent="-608400">
              <a:spcBef>
                <a:spcPts val="800"/>
              </a:spcBef>
              <a:buClr>
                <a:schemeClr val="tx1"/>
              </a:buClr>
              <a:buFont typeface="Arial" charset="0"/>
              <a:buAutoNum type="alphaLcParenR"/>
              <a:defRPr/>
            </a:pPr>
            <a:r>
              <a:rPr lang="en-US" altLang="en-US" sz="2800" dirty="0"/>
              <a:t>1680 J</a:t>
            </a:r>
          </a:p>
          <a:p>
            <a:pPr marL="608400" indent="-608400">
              <a:spcBef>
                <a:spcPts val="800"/>
              </a:spcBef>
              <a:buClr>
                <a:schemeClr val="tx1"/>
              </a:buClr>
              <a:buFont typeface="Arial" charset="0"/>
              <a:buAutoNum type="alphaLcParenR"/>
              <a:defRPr/>
            </a:pPr>
            <a:r>
              <a:rPr lang="en-US" altLang="en-US" sz="2800" dirty="0"/>
              <a:t>2180 J</a:t>
            </a:r>
            <a:endParaRPr lang="en-US" sz="2800" dirty="0"/>
          </a:p>
        </p:txBody>
      </p:sp>
      <p:pic>
        <p:nvPicPr>
          <p:cNvPr id="15" name="Picture 5" descr="A cup of ice water with a thermometer in it sits on a hot plate. &#10;"/>
          <p:cNvPicPr>
            <a:picLocks noGrp="1" noChangeAspect="1" noChangeArrowheads="1"/>
          </p:cNvPicPr>
          <p:nvPr>
            <p:ph sz="quarter" idx="12"/>
          </p:nvPr>
        </p:nvPicPr>
        <p:blipFill rotWithShape="1">
          <a:blip r:embed="rId2"/>
          <a:stretch/>
        </p:blipFill>
        <p:spPr bwMode="auto">
          <a:xfrm>
            <a:off x="5841507" y="3569457"/>
            <a:ext cx="1475661" cy="2374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6" name="Picture 6" descr="A different cup of ice water is stirred with a wooden spoon."/>
          <p:cNvPicPr>
            <a:picLocks noGrp="1" noChangeAspect="1"/>
          </p:cNvPicPr>
          <p:nvPr>
            <p:ph sz="quarter" idx="13"/>
          </p:nvPr>
        </p:nvPicPr>
        <p:blipFill rotWithShape="1">
          <a:blip r:embed="rId3" cstate="print">
            <a:extLst>
              <a:ext uri="{28A0092B-C50C-407E-A947-70E740481C1C}">
                <a14:useLocalDpi xmlns:a14="http://schemas.microsoft.com/office/drawing/2010/main" val="0"/>
              </a:ext>
            </a:extLst>
          </a:blip>
          <a:stretch/>
        </p:blipFill>
        <p:spPr bwMode="auto">
          <a:xfrm>
            <a:off x="8001348" y="3347783"/>
            <a:ext cx="1475660" cy="2818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9" hidden="1"/>
          <p:cNvSpPr>
            <a:spLocks noGrp="1"/>
          </p:cNvSpPr>
          <p:nvPr>
            <p:ph type="body" sz="quarter" idx="18"/>
          </p:nvPr>
        </p:nvSpPr>
        <p:spPr/>
        <p:txBody>
          <a:bodyPr>
            <a:normAutofit fontScale="92500" lnSpcReduction="20000"/>
          </a:bodyPr>
          <a:lstStyle/>
          <a:p>
            <a:endParaRPr lang="en-US"/>
          </a:p>
        </p:txBody>
      </p:sp>
      <p:sp>
        <p:nvSpPr>
          <p:cNvPr id="11" name="Text Placeholder 10" hidden="1"/>
          <p:cNvSpPr>
            <a:spLocks noGrp="1"/>
          </p:cNvSpPr>
          <p:nvPr>
            <p:ph type="body" sz="quarter" idx="19"/>
          </p:nvPr>
        </p:nvSpPr>
        <p:spPr/>
        <p:txBody>
          <a:bodyPr/>
          <a:lstStyle/>
          <a:p>
            <a:endParaRPr lang="en-US"/>
          </a:p>
        </p:txBody>
      </p:sp>
      <p:sp>
        <p:nvSpPr>
          <p:cNvPr id="12" name="Slide Number Placeholder 11"/>
          <p:cNvSpPr>
            <a:spLocks noGrp="1"/>
          </p:cNvSpPr>
          <p:nvPr>
            <p:ph type="sldNum" sz="quarter" idx="10"/>
          </p:nvPr>
        </p:nvSpPr>
        <p:spPr/>
        <p:txBody>
          <a:bodyPr/>
          <a:lstStyle/>
          <a:p>
            <a:fld id="{68151E55-6873-49E2-B8D5-2F265E6F1973}" type="slidenum">
              <a:rPr lang="en-US" smtClean="0"/>
              <a:pPr/>
              <a:t>27</a:t>
            </a:fld>
            <a:endParaRPr lang="en-US" dirty="0"/>
          </a:p>
        </p:txBody>
      </p:sp>
    </p:spTree>
    <p:extLst>
      <p:ext uri="{BB962C8B-B14F-4D97-AF65-F5344CB8AC3E}">
        <p14:creationId xmlns:p14="http://schemas.microsoft.com/office/powerpoint/2010/main" val="17979672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602" y="198000"/>
            <a:ext cx="9571398" cy="2632670"/>
          </a:xfrm>
        </p:spPr>
        <p:txBody>
          <a:bodyPr>
            <a:noAutofit/>
          </a:bodyPr>
          <a:lstStyle/>
          <a:p>
            <a:r>
              <a:rPr lang="en-US" sz="3200" dirty="0">
                <a:latin typeface="Times New Roman" panose="02020603050405020304" pitchFamily="18" charset="0"/>
                <a:cs typeface="Times New Roman" panose="02020603050405020304" pitchFamily="18" charset="0"/>
              </a:rPr>
              <a:t>A hot plate is used to transfer 400 </a:t>
            </a:r>
            <a:r>
              <a:rPr lang="en-US" sz="3200" dirty="0" err="1">
                <a:latin typeface="Times New Roman" panose="02020603050405020304" pitchFamily="18" charset="0"/>
                <a:cs typeface="Times New Roman" panose="02020603050405020304" pitchFamily="18" charset="0"/>
              </a:rPr>
              <a:t>cal</a:t>
            </a:r>
            <a:r>
              <a:rPr lang="en-US" sz="3200" dirty="0">
                <a:latin typeface="Times New Roman" panose="02020603050405020304" pitchFamily="18" charset="0"/>
                <a:cs typeface="Times New Roman" panose="02020603050405020304" pitchFamily="18" charset="0"/>
              </a:rPr>
              <a:t> of heat to a beaker containing ice and water; 500 J of work are also done on the contents of the beaker by stirring.  What is the increase in internal energy of the ice-water mixture (watch your units)?</a:t>
            </a:r>
            <a:r>
              <a:rPr lang="en-US" sz="1600" dirty="0">
                <a:latin typeface="Times New Roman" panose="02020603050405020304" pitchFamily="18" charset="0"/>
                <a:cs typeface="Times New Roman" panose="02020603050405020304" pitchFamily="18" charset="0"/>
              </a:rPr>
              <a:t> 2</a:t>
            </a:r>
          </a:p>
        </p:txBody>
      </p:sp>
      <p:sp>
        <p:nvSpPr>
          <p:cNvPr id="3" name="Content Placeholder 2"/>
          <p:cNvSpPr>
            <a:spLocks noGrp="1"/>
          </p:cNvSpPr>
          <p:nvPr>
            <p:ph sz="quarter" idx="11"/>
          </p:nvPr>
        </p:nvSpPr>
        <p:spPr>
          <a:xfrm>
            <a:off x="1866000" y="2971801"/>
            <a:ext cx="6058800" cy="558801"/>
          </a:xfrm>
        </p:spPr>
        <p:txBody>
          <a:bodyPr/>
          <a:lstStyle/>
          <a:p>
            <a:pPr>
              <a:spcAft>
                <a:spcPts val="0"/>
              </a:spcAft>
              <a:buClr>
                <a:schemeClr val="tx1"/>
              </a:buClr>
              <a:defRPr/>
            </a:pPr>
            <a:r>
              <a:rPr lang="en-US" sz="2800" dirty="0"/>
              <a:t>Define your variables, convert your units</a:t>
            </a:r>
          </a:p>
        </p:txBody>
      </p:sp>
      <p:graphicFrame>
        <p:nvGraphicFramePr>
          <p:cNvPr id="14" name="Object 4">
            <a:extLst>
              <a:ext uri="{C183D7F6-B498-43B3-948B-1728B52AA6E4}">
                <adec:decorative xmlns:adec="http://schemas.microsoft.com/office/drawing/2017/decorative" val="1"/>
              </a:ext>
            </a:extLst>
          </p:cNvPr>
          <p:cNvGraphicFramePr>
            <a:graphicFrameLocks noGrp="1" noChangeAspect="1"/>
          </p:cNvGraphicFramePr>
          <p:nvPr>
            <p:ph sz="quarter" idx="12"/>
          </p:nvPr>
        </p:nvGraphicFramePr>
        <p:xfrm>
          <a:off x="2514600" y="3810000"/>
          <a:ext cx="3214688" cy="2143125"/>
        </p:xfrm>
        <a:graphic>
          <a:graphicData uri="http://schemas.openxmlformats.org/presentationml/2006/ole">
            <mc:AlternateContent xmlns:mc="http://schemas.openxmlformats.org/markup-compatibility/2006">
              <mc:Choice xmlns:v="urn:schemas-microsoft-com:vml" Requires="v">
                <p:oleObj spid="_x0000_s22549" name="Equation" r:id="rId3" imgW="1714320" imgH="1143000" progId="Equation.DSMT4">
                  <p:embed/>
                </p:oleObj>
              </mc:Choice>
              <mc:Fallback>
                <p:oleObj name="Equation" r:id="rId3" imgW="1714320" imgH="1143000" progId="Equation.DSMT4">
                  <p:embed/>
                  <p:pic>
                    <p:nvPicPr>
                      <p:cNvPr id="14" name="Object 4">
                        <a:extLst>
                          <a:ext uri="{C183D7F6-B498-43B3-948B-1728B52AA6E4}">
                            <adec:decorative xmlns:adec="http://schemas.microsoft.com/office/drawing/2017/decorative" val="1"/>
                          </a:ext>
                        </a:extLst>
                      </p:cNvPr>
                      <p:cNvPicPr/>
                      <p:nvPr/>
                    </p:nvPicPr>
                    <p:blipFill>
                      <a:blip r:embed="rId4"/>
                      <a:stretch>
                        <a:fillRect/>
                      </a:stretch>
                    </p:blipFill>
                    <p:spPr>
                      <a:xfrm>
                        <a:off x="2514600" y="3810000"/>
                        <a:ext cx="3214688" cy="2143125"/>
                      </a:xfrm>
                      <a:prstGeom prst="rect">
                        <a:avLst/>
                      </a:prstGeom>
                    </p:spPr>
                  </p:pic>
                </p:oleObj>
              </mc:Fallback>
            </mc:AlternateContent>
          </a:graphicData>
        </a:graphic>
      </p:graphicFrame>
      <p:pic>
        <p:nvPicPr>
          <p:cNvPr id="15" name="Picture 5" descr="A cup of ice water with a thermometer in it sits on a hot plate. &#10;"/>
          <p:cNvPicPr>
            <a:picLocks noGrp="1" noChangeAspect="1" noChangeArrowheads="1"/>
          </p:cNvPicPr>
          <p:nvPr>
            <p:ph sz="quarter" idx="13"/>
          </p:nvPr>
        </p:nvPicPr>
        <p:blipFill rotWithShape="1">
          <a:blip r:embed="rId5"/>
          <a:stretch/>
        </p:blipFill>
        <p:spPr bwMode="auto">
          <a:xfrm>
            <a:off x="7759084" y="3533012"/>
            <a:ext cx="1564354" cy="2517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6" name="Picture 6" descr="A different cup of ice water is stirred with a wooden spoon."/>
          <p:cNvPicPr>
            <a:picLocks noGrp="1" noChangeAspect="1"/>
          </p:cNvPicPr>
          <p:nvPr>
            <p:ph sz="quarter" idx="14"/>
          </p:nvPr>
        </p:nvPicPr>
        <p:blipFill rotWithShape="1">
          <a:blip r:embed="rId6" cstate="print">
            <a:extLst>
              <a:ext uri="{28A0092B-C50C-407E-A947-70E740481C1C}">
                <a14:useLocalDpi xmlns:a14="http://schemas.microsoft.com/office/drawing/2010/main" val="0"/>
              </a:ext>
            </a:extLst>
          </a:blip>
          <a:stretch/>
        </p:blipFill>
        <p:spPr bwMode="auto">
          <a:xfrm>
            <a:off x="9649543" y="3403659"/>
            <a:ext cx="1703691" cy="2508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9" hidden="1"/>
          <p:cNvSpPr>
            <a:spLocks noGrp="1"/>
          </p:cNvSpPr>
          <p:nvPr>
            <p:ph type="body" sz="quarter" idx="18"/>
          </p:nvPr>
        </p:nvSpPr>
        <p:spPr/>
        <p:txBody>
          <a:bodyPr>
            <a:normAutofit fontScale="92500" lnSpcReduction="20000"/>
          </a:bodyPr>
          <a:lstStyle/>
          <a:p>
            <a:endParaRPr lang="en-US"/>
          </a:p>
        </p:txBody>
      </p:sp>
      <p:sp>
        <p:nvSpPr>
          <p:cNvPr id="11" name="Text Placeholder 10" hidden="1"/>
          <p:cNvSpPr>
            <a:spLocks noGrp="1"/>
          </p:cNvSpPr>
          <p:nvPr>
            <p:ph type="body" sz="quarter" idx="19"/>
          </p:nvPr>
        </p:nvSpPr>
        <p:spPr/>
        <p:txBody>
          <a:bodyPr/>
          <a:lstStyle/>
          <a:p>
            <a:endParaRPr lang="en-US"/>
          </a:p>
        </p:txBody>
      </p:sp>
      <p:sp>
        <p:nvSpPr>
          <p:cNvPr id="12" name="Slide Number Placeholder 11"/>
          <p:cNvSpPr>
            <a:spLocks noGrp="1"/>
          </p:cNvSpPr>
          <p:nvPr>
            <p:ph type="sldNum" sz="quarter" idx="10"/>
          </p:nvPr>
        </p:nvSpPr>
        <p:spPr/>
        <p:txBody>
          <a:bodyPr/>
          <a:lstStyle/>
          <a:p>
            <a:fld id="{68151E55-6873-49E2-B8D5-2F265E6F1973}" type="slidenum">
              <a:rPr lang="en-US" smtClean="0"/>
              <a:pPr/>
              <a:t>28</a:t>
            </a:fld>
            <a:endParaRPr lang="en-US" dirty="0"/>
          </a:p>
        </p:txBody>
      </p:sp>
    </p:spTree>
    <p:extLst>
      <p:ext uri="{BB962C8B-B14F-4D97-AF65-F5344CB8AC3E}">
        <p14:creationId xmlns:p14="http://schemas.microsoft.com/office/powerpoint/2010/main" val="41824242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867" y="198000"/>
            <a:ext cx="10466773" cy="2619243"/>
          </a:xfrm>
        </p:spPr>
        <p:txBody>
          <a:bodyPr>
            <a:noAutofit/>
          </a:bodyPr>
          <a:lstStyle/>
          <a:p>
            <a:r>
              <a:rPr lang="en-US" sz="3200" dirty="0">
                <a:latin typeface="Times New Roman" panose="02020603050405020304" pitchFamily="18" charset="0"/>
                <a:cs typeface="Times New Roman" panose="02020603050405020304" pitchFamily="18" charset="0"/>
              </a:rPr>
              <a:t>A hot plate is used to transfer 400 </a:t>
            </a:r>
            <a:r>
              <a:rPr lang="en-US" sz="3200" dirty="0" err="1">
                <a:latin typeface="Times New Roman" panose="02020603050405020304" pitchFamily="18" charset="0"/>
                <a:cs typeface="Times New Roman" panose="02020603050405020304" pitchFamily="18" charset="0"/>
              </a:rPr>
              <a:t>cal</a:t>
            </a:r>
            <a:r>
              <a:rPr lang="en-US" sz="3200" dirty="0">
                <a:latin typeface="Times New Roman" panose="02020603050405020304" pitchFamily="18" charset="0"/>
                <a:cs typeface="Times New Roman" panose="02020603050405020304" pitchFamily="18" charset="0"/>
              </a:rPr>
              <a:t> of heat to a beaker containing ice and water; 500 J of work are also done on the contents of the beaker by stirring.  What is the increase in internal energy of the ice-water mixture (watch your units)?</a:t>
            </a:r>
            <a:r>
              <a:rPr lang="en-US" sz="1600" dirty="0">
                <a:latin typeface="Times New Roman" panose="02020603050405020304" pitchFamily="18" charset="0"/>
                <a:cs typeface="Times New Roman" panose="02020603050405020304" pitchFamily="18" charset="0"/>
              </a:rPr>
              <a:t> 3</a:t>
            </a:r>
          </a:p>
        </p:txBody>
      </p:sp>
      <p:graphicFrame>
        <p:nvGraphicFramePr>
          <p:cNvPr id="18" name="Object 4">
            <a:extLst>
              <a:ext uri="{C183D7F6-B498-43B3-948B-1728B52AA6E4}">
                <adec:decorative xmlns:adec="http://schemas.microsoft.com/office/drawing/2017/decorative" val="1"/>
              </a:ext>
            </a:extLst>
          </p:cNvPr>
          <p:cNvGraphicFramePr>
            <a:graphicFrameLocks noGrp="1" noChangeAspect="1"/>
          </p:cNvGraphicFramePr>
          <p:nvPr>
            <p:ph sz="quarter" idx="11"/>
          </p:nvPr>
        </p:nvGraphicFramePr>
        <p:xfrm>
          <a:off x="2286000" y="2971800"/>
          <a:ext cx="2971800" cy="2773363"/>
        </p:xfrm>
        <a:graphic>
          <a:graphicData uri="http://schemas.openxmlformats.org/presentationml/2006/ole">
            <mc:AlternateContent xmlns:mc="http://schemas.openxmlformats.org/markup-compatibility/2006">
              <mc:Choice xmlns:v="urn:schemas-microsoft-com:vml" Requires="v">
                <p:oleObj spid="_x0000_s23573" name="Equation" r:id="rId3" imgW="1714320" imgH="1600200" progId="Equation.DSMT4">
                  <p:embed/>
                </p:oleObj>
              </mc:Choice>
              <mc:Fallback>
                <p:oleObj name="Equation" r:id="rId3" imgW="1714320" imgH="1600200" progId="Equation.DSMT4">
                  <p:embed/>
                  <p:pic>
                    <p:nvPicPr>
                      <p:cNvPr id="18" name="Object 4">
                        <a:extLst>
                          <a:ext uri="{C183D7F6-B498-43B3-948B-1728B52AA6E4}">
                            <adec:decorative xmlns:adec="http://schemas.microsoft.com/office/drawing/2017/decorative" val="1"/>
                          </a:ext>
                        </a:extLst>
                      </p:cNvPr>
                      <p:cNvPicPr/>
                      <p:nvPr/>
                    </p:nvPicPr>
                    <p:blipFill>
                      <a:blip r:embed="rId4"/>
                      <a:stretch>
                        <a:fillRect/>
                      </a:stretch>
                    </p:blipFill>
                    <p:spPr>
                      <a:xfrm>
                        <a:off x="2286000" y="2971800"/>
                        <a:ext cx="2971800" cy="2773363"/>
                      </a:xfrm>
                      <a:prstGeom prst="rect">
                        <a:avLst/>
                      </a:prstGeom>
                    </p:spPr>
                  </p:pic>
                </p:oleObj>
              </mc:Fallback>
            </mc:AlternateContent>
          </a:graphicData>
        </a:graphic>
      </p:graphicFrame>
      <p:sp>
        <p:nvSpPr>
          <p:cNvPr id="5" name="Content Placeholder 4"/>
          <p:cNvSpPr>
            <a:spLocks noGrp="1"/>
          </p:cNvSpPr>
          <p:nvPr>
            <p:ph sz="quarter" idx="12"/>
          </p:nvPr>
        </p:nvSpPr>
        <p:spPr>
          <a:xfrm>
            <a:off x="1866001" y="5820392"/>
            <a:ext cx="4529357" cy="469951"/>
          </a:xfrm>
        </p:spPr>
        <p:txBody>
          <a:bodyPr>
            <a:noAutofit/>
          </a:bodyPr>
          <a:lstStyle/>
          <a:p>
            <a:pPr>
              <a:spcAft>
                <a:spcPts val="0"/>
              </a:spcAft>
            </a:pPr>
            <a:r>
              <a:rPr lang="en-US" sz="2800" dirty="0"/>
              <a:t>Thus d is the correct answer.</a:t>
            </a:r>
          </a:p>
        </p:txBody>
      </p:sp>
      <p:pic>
        <p:nvPicPr>
          <p:cNvPr id="15" name="Picture 5" descr="A cup of ice water with a thermometer in it sits on a hot plate. &#10;"/>
          <p:cNvPicPr>
            <a:picLocks noGrp="1" noChangeAspect="1" noChangeArrowheads="1"/>
          </p:cNvPicPr>
          <p:nvPr>
            <p:ph sz="quarter" idx="13"/>
          </p:nvPr>
        </p:nvPicPr>
        <p:blipFill rotWithShape="1">
          <a:blip r:embed="rId5"/>
          <a:stretch/>
        </p:blipFill>
        <p:spPr bwMode="auto">
          <a:xfrm>
            <a:off x="7430610" y="3314644"/>
            <a:ext cx="1857401" cy="298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6" name="Picture 6" descr="A different cup of ice water is stirred with a wooden spoon."/>
          <p:cNvPicPr>
            <a:picLocks noGrp="1" noChangeAspect="1"/>
          </p:cNvPicPr>
          <p:nvPr>
            <p:ph sz="quarter" idx="14"/>
          </p:nvPr>
        </p:nvPicPr>
        <p:blipFill rotWithShape="1">
          <a:blip r:embed="rId6" cstate="print">
            <a:extLst>
              <a:ext uri="{28A0092B-C50C-407E-A947-70E740481C1C}">
                <a14:useLocalDpi xmlns:a14="http://schemas.microsoft.com/office/drawing/2010/main" val="0"/>
              </a:ext>
            </a:extLst>
          </a:blip>
          <a:stretch/>
        </p:blipFill>
        <p:spPr bwMode="auto">
          <a:xfrm>
            <a:off x="9529788" y="3603214"/>
            <a:ext cx="1825218" cy="2687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9" hidden="1"/>
          <p:cNvSpPr>
            <a:spLocks noGrp="1"/>
          </p:cNvSpPr>
          <p:nvPr>
            <p:ph type="body" sz="quarter" idx="18"/>
          </p:nvPr>
        </p:nvSpPr>
        <p:spPr/>
        <p:txBody>
          <a:bodyPr>
            <a:normAutofit fontScale="92500" lnSpcReduction="20000"/>
          </a:bodyPr>
          <a:lstStyle/>
          <a:p>
            <a:endParaRPr lang="en-US"/>
          </a:p>
        </p:txBody>
      </p:sp>
      <p:sp>
        <p:nvSpPr>
          <p:cNvPr id="11" name="Text Placeholder 10" hidden="1"/>
          <p:cNvSpPr>
            <a:spLocks noGrp="1"/>
          </p:cNvSpPr>
          <p:nvPr>
            <p:ph type="body" sz="quarter" idx="19"/>
          </p:nvPr>
        </p:nvSpPr>
        <p:spPr/>
        <p:txBody>
          <a:bodyPr/>
          <a:lstStyle/>
          <a:p>
            <a:endParaRPr lang="en-US"/>
          </a:p>
        </p:txBody>
      </p:sp>
      <p:sp>
        <p:nvSpPr>
          <p:cNvPr id="12" name="Slide Number Placeholder 11"/>
          <p:cNvSpPr>
            <a:spLocks noGrp="1"/>
          </p:cNvSpPr>
          <p:nvPr>
            <p:ph type="sldNum" sz="quarter" idx="10"/>
          </p:nvPr>
        </p:nvSpPr>
        <p:spPr/>
        <p:txBody>
          <a:bodyPr/>
          <a:lstStyle/>
          <a:p>
            <a:fld id="{68151E55-6873-49E2-B8D5-2F265E6F1973}" type="slidenum">
              <a:rPr lang="en-US" smtClean="0"/>
              <a:pPr/>
              <a:t>29</a:t>
            </a:fld>
            <a:endParaRPr lang="en-US" dirty="0"/>
          </a:p>
        </p:txBody>
      </p:sp>
    </p:spTree>
    <p:extLst>
      <p:ext uri="{BB962C8B-B14F-4D97-AF65-F5344CB8AC3E}">
        <p14:creationId xmlns:p14="http://schemas.microsoft.com/office/powerpoint/2010/main" val="2381060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What Is Temperature?</a:t>
            </a:r>
            <a:endParaRPr lang="en-US" dirty="0"/>
          </a:p>
        </p:txBody>
      </p:sp>
      <p:sp>
        <p:nvSpPr>
          <p:cNvPr id="3" name="Content Placeholder 2"/>
          <p:cNvSpPr>
            <a:spLocks noGrp="1"/>
          </p:cNvSpPr>
          <p:nvPr>
            <p:ph idx="1"/>
          </p:nvPr>
        </p:nvSpPr>
        <p:spPr>
          <a:xfrm>
            <a:off x="1866646" y="1295400"/>
            <a:ext cx="3238754" cy="4859054"/>
          </a:xfrm>
        </p:spPr>
        <p:txBody>
          <a:bodyPr>
            <a:normAutofit/>
          </a:bodyPr>
          <a:lstStyle/>
          <a:p>
            <a:pPr>
              <a:spcAft>
                <a:spcPts val="1200"/>
              </a:spcAft>
              <a:defRPr/>
            </a:pPr>
            <a:r>
              <a:rPr lang="en-US" altLang="en-US" sz="2800" dirty="0"/>
              <a:t>How do we measure temperature?</a:t>
            </a:r>
          </a:p>
          <a:p>
            <a:pPr>
              <a:spcAft>
                <a:spcPts val="1200"/>
              </a:spcAft>
              <a:defRPr/>
            </a:pPr>
            <a:r>
              <a:rPr lang="en-US" altLang="en-US" sz="2800" dirty="0"/>
              <a:t>What are we actually measuring?</a:t>
            </a:r>
            <a:endParaRPr lang="en-US" sz="2800" dirty="0"/>
          </a:p>
        </p:txBody>
      </p:sp>
      <p:pic>
        <p:nvPicPr>
          <p:cNvPr id="8" name="Picture 3" descr="A child has her temperature taken.&#10;"/>
          <p:cNvPicPr>
            <a:picLocks noGrp="1" noChangeAspect="1" noChangeArrowheads="1"/>
          </p:cNvPicPr>
          <p:nvPr>
            <p:ph idx="13"/>
          </p:nvPr>
        </p:nvPicPr>
        <p:blipFill rotWithShape="1">
          <a:blip r:embed="rId2"/>
          <a:srcRect t="2304" b="2894"/>
          <a:stretch/>
        </p:blipFill>
        <p:spPr bwMode="auto">
          <a:xfrm>
            <a:off x="5715000" y="1600201"/>
            <a:ext cx="4572000" cy="3135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 name="Content Placeholder 4" hidden="1"/>
          <p:cNvSpPr>
            <a:spLocks noGrp="1"/>
          </p:cNvSpPr>
          <p:nvPr>
            <p:ph sz="quarter" idx="20"/>
          </p:nvPr>
        </p:nvSpPr>
        <p:spPr/>
        <p:txBody>
          <a:bodyPr/>
          <a:lstStyle/>
          <a:p>
            <a:endParaRPr lang="en-US"/>
          </a:p>
        </p:txBody>
      </p:sp>
      <p:sp>
        <p:nvSpPr>
          <p:cNvPr id="6" name="Text Placeholder 5"/>
          <p:cNvSpPr>
            <a:spLocks noGrp="1"/>
          </p:cNvSpPr>
          <p:nvPr>
            <p:ph type="body" sz="quarter" idx="21"/>
          </p:nvPr>
        </p:nvSpPr>
        <p:spPr>
          <a:xfrm>
            <a:off x="3116263" y="6676726"/>
            <a:ext cx="6932612" cy="161396"/>
          </a:xfrm>
        </p:spPr>
        <p:txBody>
          <a:bodyPr>
            <a:noAutofit/>
          </a:bodyPr>
          <a:lstStyle/>
          <a:p>
            <a:pPr algn="r"/>
            <a:r>
              <a:rPr lang="en-US" dirty="0"/>
              <a:t>©</a:t>
            </a:r>
            <a:r>
              <a:rPr lang="en-US" dirty="0" err="1"/>
              <a:t>Stockbyte</a:t>
            </a:r>
            <a:r>
              <a:rPr lang="en-US" dirty="0"/>
              <a:t>/Getty Images </a:t>
            </a:r>
            <a:r>
              <a:rPr lang="en-US" dirty="0" err="1"/>
              <a:t>RFz</a:t>
            </a:r>
            <a:endParaRPr lang="en-US" dirty="0"/>
          </a:p>
        </p:txBody>
      </p:sp>
      <p:sp>
        <p:nvSpPr>
          <p:cNvPr id="7" name="Slide Number Placeholder 6"/>
          <p:cNvSpPr>
            <a:spLocks noGrp="1"/>
          </p:cNvSpPr>
          <p:nvPr>
            <p:ph type="sldNum" sz="quarter" idx="10"/>
          </p:nvPr>
        </p:nvSpPr>
        <p:spPr/>
        <p:txBody>
          <a:bodyPr/>
          <a:lstStyle/>
          <a:p>
            <a:fld id="{68151E55-6873-49E2-B8D5-2F265E6F1973}" type="slidenum">
              <a:rPr lang="en-US" smtClean="0"/>
              <a:t>3</a:t>
            </a:fld>
            <a:endParaRPr lang="en-US" dirty="0"/>
          </a:p>
        </p:txBody>
      </p:sp>
    </p:spTree>
    <p:extLst>
      <p:ext uri="{BB962C8B-B14F-4D97-AF65-F5344CB8AC3E}">
        <p14:creationId xmlns:p14="http://schemas.microsoft.com/office/powerpoint/2010/main" val="32581341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000" y="198000"/>
            <a:ext cx="8460000" cy="2130552"/>
          </a:xfrm>
        </p:spPr>
        <p:txBody>
          <a:bodyPr>
            <a:noAutofit/>
          </a:bodyPr>
          <a:lstStyle/>
          <a:p>
            <a:r>
              <a:rPr lang="en-US" sz="3200" dirty="0">
                <a:latin typeface="Times New Roman" panose="02020603050405020304" pitchFamily="18" charset="0"/>
                <a:cs typeface="Times New Roman" panose="02020603050405020304" pitchFamily="18" charset="0"/>
              </a:rPr>
              <a:t>A hot plate is used to transfer 400 </a:t>
            </a:r>
            <a:r>
              <a:rPr lang="en-US" sz="3200" dirty="0" err="1">
                <a:latin typeface="Times New Roman" panose="02020603050405020304" pitchFamily="18" charset="0"/>
                <a:cs typeface="Times New Roman" panose="02020603050405020304" pitchFamily="18" charset="0"/>
              </a:rPr>
              <a:t>cal</a:t>
            </a:r>
            <a:r>
              <a:rPr lang="en-US" sz="3200" dirty="0">
                <a:latin typeface="Times New Roman" panose="02020603050405020304" pitchFamily="18" charset="0"/>
                <a:cs typeface="Times New Roman" panose="02020603050405020304" pitchFamily="18" charset="0"/>
              </a:rPr>
              <a:t> of heat to a beaker containing ice and water; 500 J of work are also done on the contents of the beaker by stirring. How much ice melts in this process?</a:t>
            </a:r>
            <a:r>
              <a:rPr lang="en-US" sz="1600" dirty="0">
                <a:latin typeface="Times New Roman" panose="02020603050405020304" pitchFamily="18" charset="0"/>
                <a:cs typeface="Times New Roman" panose="02020603050405020304" pitchFamily="18" charset="0"/>
              </a:rPr>
              <a:t> 1</a:t>
            </a:r>
          </a:p>
        </p:txBody>
      </p:sp>
      <p:sp>
        <p:nvSpPr>
          <p:cNvPr id="3" name="Content Placeholder 2"/>
          <p:cNvSpPr>
            <a:spLocks noGrp="1"/>
          </p:cNvSpPr>
          <p:nvPr>
            <p:ph sz="quarter" idx="11"/>
          </p:nvPr>
        </p:nvSpPr>
        <p:spPr>
          <a:xfrm>
            <a:off x="1866000" y="2743200"/>
            <a:ext cx="2858400" cy="2514600"/>
          </a:xfrm>
        </p:spPr>
        <p:txBody>
          <a:bodyPr/>
          <a:lstStyle/>
          <a:p>
            <a:pPr marL="608400" indent="-608400">
              <a:spcBef>
                <a:spcPts val="800"/>
              </a:spcBef>
              <a:buClr>
                <a:schemeClr val="tx1"/>
              </a:buClr>
              <a:buFont typeface="Arial" charset="0"/>
              <a:buAutoNum type="alphaLcParenR"/>
              <a:defRPr/>
            </a:pPr>
            <a:r>
              <a:rPr lang="en-US" altLang="en-US" sz="2800" dirty="0"/>
              <a:t>0.037 g</a:t>
            </a:r>
          </a:p>
          <a:p>
            <a:pPr marL="608400" indent="-608400">
              <a:spcBef>
                <a:spcPts val="800"/>
              </a:spcBef>
              <a:buClr>
                <a:schemeClr val="tx1"/>
              </a:buClr>
              <a:buFont typeface="Arial" charset="0"/>
              <a:buAutoNum type="alphaLcParenR"/>
              <a:defRPr/>
            </a:pPr>
            <a:r>
              <a:rPr lang="en-US" altLang="en-US" sz="2800" dirty="0"/>
              <a:t>0.154 g</a:t>
            </a:r>
          </a:p>
          <a:p>
            <a:pPr marL="608400" indent="-608400">
              <a:spcBef>
                <a:spcPts val="800"/>
              </a:spcBef>
              <a:buClr>
                <a:schemeClr val="tx1"/>
              </a:buClr>
              <a:buFont typeface="Arial" charset="0"/>
              <a:buAutoNum type="alphaLcParenR"/>
              <a:defRPr/>
            </a:pPr>
            <a:r>
              <a:rPr lang="en-US" altLang="en-US" sz="2800" dirty="0"/>
              <a:t>6.5 g</a:t>
            </a:r>
          </a:p>
          <a:p>
            <a:pPr marL="608400" indent="-608400">
              <a:spcBef>
                <a:spcPts val="800"/>
              </a:spcBef>
              <a:buClr>
                <a:schemeClr val="tx1"/>
              </a:buClr>
              <a:buFont typeface="Arial" charset="0"/>
              <a:buAutoNum type="alphaLcParenR"/>
              <a:defRPr/>
            </a:pPr>
            <a:r>
              <a:rPr lang="en-US" altLang="en-US" sz="2800" dirty="0"/>
              <a:t>27.25 g</a:t>
            </a:r>
            <a:endParaRPr lang="en-US" sz="2800" dirty="0"/>
          </a:p>
        </p:txBody>
      </p:sp>
      <p:pic>
        <p:nvPicPr>
          <p:cNvPr id="15" name="Picture 5" descr="A cup of ice water with a thermometer in it sits on a hot plate. &#10;"/>
          <p:cNvPicPr>
            <a:picLocks noGrp="1" noChangeAspect="1" noChangeArrowheads="1"/>
          </p:cNvPicPr>
          <p:nvPr>
            <p:ph sz="quarter" idx="12"/>
          </p:nvPr>
        </p:nvPicPr>
        <p:blipFill rotWithShape="1">
          <a:blip r:embed="rId2"/>
          <a:stretch/>
        </p:blipFill>
        <p:spPr bwMode="auto">
          <a:xfrm>
            <a:off x="5601810" y="2743200"/>
            <a:ext cx="2050742" cy="3098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6" name="Picture 6" descr="A different cup of ice water is stirred with a wooden spoon."/>
          <p:cNvPicPr>
            <a:picLocks noGrp="1" noChangeAspect="1"/>
          </p:cNvPicPr>
          <p:nvPr>
            <p:ph sz="quarter" idx="13"/>
          </p:nvPr>
        </p:nvPicPr>
        <p:blipFill rotWithShape="1">
          <a:blip r:embed="rId3" cstate="print">
            <a:extLst>
              <a:ext uri="{28A0092B-C50C-407E-A947-70E740481C1C}">
                <a14:useLocalDpi xmlns:a14="http://schemas.microsoft.com/office/drawing/2010/main" val="0"/>
              </a:ext>
            </a:extLst>
          </a:blip>
          <a:stretch/>
        </p:blipFill>
        <p:spPr bwMode="auto">
          <a:xfrm>
            <a:off x="7723573" y="2745792"/>
            <a:ext cx="2050742" cy="30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9" hidden="1"/>
          <p:cNvSpPr>
            <a:spLocks noGrp="1"/>
          </p:cNvSpPr>
          <p:nvPr>
            <p:ph type="body" sz="quarter" idx="18"/>
          </p:nvPr>
        </p:nvSpPr>
        <p:spPr/>
        <p:txBody>
          <a:bodyPr>
            <a:normAutofit fontScale="92500" lnSpcReduction="20000"/>
          </a:bodyPr>
          <a:lstStyle/>
          <a:p>
            <a:endParaRPr lang="en-US"/>
          </a:p>
        </p:txBody>
      </p:sp>
      <p:sp>
        <p:nvSpPr>
          <p:cNvPr id="11" name="Text Placeholder 10" hidden="1"/>
          <p:cNvSpPr>
            <a:spLocks noGrp="1"/>
          </p:cNvSpPr>
          <p:nvPr>
            <p:ph type="body" sz="quarter" idx="19"/>
          </p:nvPr>
        </p:nvSpPr>
        <p:spPr/>
        <p:txBody>
          <a:bodyPr/>
          <a:lstStyle/>
          <a:p>
            <a:endParaRPr lang="en-US"/>
          </a:p>
        </p:txBody>
      </p:sp>
      <p:sp>
        <p:nvSpPr>
          <p:cNvPr id="12" name="Slide Number Placeholder 11"/>
          <p:cNvSpPr>
            <a:spLocks noGrp="1"/>
          </p:cNvSpPr>
          <p:nvPr>
            <p:ph type="sldNum" sz="quarter" idx="10"/>
          </p:nvPr>
        </p:nvSpPr>
        <p:spPr/>
        <p:txBody>
          <a:bodyPr/>
          <a:lstStyle/>
          <a:p>
            <a:fld id="{68151E55-6873-49E2-B8D5-2F265E6F1973}" type="slidenum">
              <a:rPr lang="en-US" smtClean="0"/>
              <a:pPr/>
              <a:t>30</a:t>
            </a:fld>
            <a:endParaRPr lang="en-US" dirty="0"/>
          </a:p>
        </p:txBody>
      </p:sp>
    </p:spTree>
    <p:extLst>
      <p:ext uri="{BB962C8B-B14F-4D97-AF65-F5344CB8AC3E}">
        <p14:creationId xmlns:p14="http://schemas.microsoft.com/office/powerpoint/2010/main" val="28755552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565" y="198000"/>
            <a:ext cx="9278435" cy="2127322"/>
          </a:xfrm>
        </p:spPr>
        <p:txBody>
          <a:bodyPr>
            <a:noAutofit/>
          </a:bodyPr>
          <a:lstStyle/>
          <a:p>
            <a:r>
              <a:rPr lang="en-US" sz="3200" dirty="0">
                <a:latin typeface="Times New Roman" panose="02020603050405020304" pitchFamily="18" charset="0"/>
                <a:cs typeface="Times New Roman" panose="02020603050405020304" pitchFamily="18" charset="0"/>
              </a:rPr>
              <a:t>A hot plate is used to transfer 400 </a:t>
            </a:r>
            <a:r>
              <a:rPr lang="en-US" sz="3200" dirty="0" err="1">
                <a:latin typeface="Times New Roman" panose="02020603050405020304" pitchFamily="18" charset="0"/>
                <a:cs typeface="Times New Roman" panose="02020603050405020304" pitchFamily="18" charset="0"/>
              </a:rPr>
              <a:t>cal</a:t>
            </a:r>
            <a:r>
              <a:rPr lang="en-US" sz="3200" dirty="0">
                <a:latin typeface="Times New Roman" panose="02020603050405020304" pitchFamily="18" charset="0"/>
                <a:cs typeface="Times New Roman" panose="02020603050405020304" pitchFamily="18" charset="0"/>
              </a:rPr>
              <a:t> of heat to a beaker containing ice and water; 500 J of work are also done on the contents of the beaker by stirring. How much ice melts in this process?</a:t>
            </a:r>
            <a:r>
              <a:rPr lang="en-US" sz="1600" dirty="0">
                <a:latin typeface="Times New Roman" panose="02020603050405020304" pitchFamily="18" charset="0"/>
                <a:cs typeface="Times New Roman" panose="02020603050405020304" pitchFamily="18" charset="0"/>
              </a:rPr>
              <a:t> 2</a:t>
            </a:r>
          </a:p>
        </p:txBody>
      </p:sp>
      <p:sp>
        <p:nvSpPr>
          <p:cNvPr id="3" name="Content Placeholder 2"/>
          <p:cNvSpPr>
            <a:spLocks noGrp="1"/>
          </p:cNvSpPr>
          <p:nvPr>
            <p:ph sz="quarter" idx="11"/>
          </p:nvPr>
        </p:nvSpPr>
        <p:spPr>
          <a:xfrm>
            <a:off x="1866000" y="2590801"/>
            <a:ext cx="6058800" cy="558801"/>
          </a:xfrm>
        </p:spPr>
        <p:txBody>
          <a:bodyPr/>
          <a:lstStyle/>
          <a:p>
            <a:pPr>
              <a:spcAft>
                <a:spcPts val="0"/>
              </a:spcAft>
              <a:buClr>
                <a:schemeClr val="tx1"/>
              </a:buClr>
              <a:defRPr/>
            </a:pPr>
            <a:r>
              <a:rPr lang="en-US" sz="2800" dirty="0"/>
              <a:t>Define your variables, convert your units</a:t>
            </a:r>
          </a:p>
        </p:txBody>
      </p:sp>
      <p:graphicFrame>
        <p:nvGraphicFramePr>
          <p:cNvPr id="13" name="Object 4">
            <a:extLst>
              <a:ext uri="{C183D7F6-B498-43B3-948B-1728B52AA6E4}">
                <adec:decorative xmlns:adec="http://schemas.microsoft.com/office/drawing/2017/decorative" val="1"/>
              </a:ext>
            </a:extLst>
          </p:cNvPr>
          <p:cNvGraphicFramePr>
            <a:graphicFrameLocks noGrp="1" noChangeAspect="1"/>
          </p:cNvGraphicFramePr>
          <p:nvPr>
            <p:ph sz="quarter" idx="12"/>
          </p:nvPr>
        </p:nvGraphicFramePr>
        <p:xfrm>
          <a:off x="2209800" y="3581400"/>
          <a:ext cx="4381500" cy="2514600"/>
        </p:xfrm>
        <a:graphic>
          <a:graphicData uri="http://schemas.openxmlformats.org/presentationml/2006/ole">
            <mc:AlternateContent xmlns:mc="http://schemas.openxmlformats.org/markup-compatibility/2006">
              <mc:Choice xmlns:v="urn:schemas-microsoft-com:vml" Requires="v">
                <p:oleObj spid="_x0000_s24597" name="Equation" r:id="rId3" imgW="2145960" imgH="1231560" progId="Equation.DSMT4">
                  <p:embed/>
                </p:oleObj>
              </mc:Choice>
              <mc:Fallback>
                <p:oleObj name="Equation" r:id="rId3" imgW="2145960" imgH="1231560" progId="Equation.DSMT4">
                  <p:embed/>
                  <p:pic>
                    <p:nvPicPr>
                      <p:cNvPr id="13" name="Object 4">
                        <a:extLst>
                          <a:ext uri="{C183D7F6-B498-43B3-948B-1728B52AA6E4}">
                            <adec:decorative xmlns:adec="http://schemas.microsoft.com/office/drawing/2017/decorative" val="1"/>
                          </a:ext>
                        </a:extLst>
                      </p:cNvPr>
                      <p:cNvPicPr/>
                      <p:nvPr/>
                    </p:nvPicPr>
                    <p:blipFill>
                      <a:blip r:embed="rId4"/>
                      <a:stretch>
                        <a:fillRect/>
                      </a:stretch>
                    </p:blipFill>
                    <p:spPr>
                      <a:xfrm>
                        <a:off x="2209800" y="3581400"/>
                        <a:ext cx="4381500" cy="2514600"/>
                      </a:xfrm>
                      <a:prstGeom prst="rect">
                        <a:avLst/>
                      </a:prstGeom>
                    </p:spPr>
                  </p:pic>
                </p:oleObj>
              </mc:Fallback>
            </mc:AlternateContent>
          </a:graphicData>
        </a:graphic>
      </p:graphicFrame>
      <p:pic>
        <p:nvPicPr>
          <p:cNvPr id="15" name="Picture 5" descr="A cup of ice water with a thermometer in it sits on a hot plate. &#10;"/>
          <p:cNvPicPr>
            <a:picLocks noGrp="1" noChangeAspect="1" noChangeArrowheads="1"/>
          </p:cNvPicPr>
          <p:nvPr>
            <p:ph sz="quarter" idx="13"/>
          </p:nvPr>
        </p:nvPicPr>
        <p:blipFill rotWithShape="1">
          <a:blip r:embed="rId5"/>
          <a:stretch/>
        </p:blipFill>
        <p:spPr bwMode="auto">
          <a:xfrm>
            <a:off x="9705647" y="3179907"/>
            <a:ext cx="1652754" cy="2659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6" name="Picture 6" descr="A different cup of ice water is stirred with a wooden spoon."/>
          <p:cNvPicPr>
            <a:picLocks noGrp="1" noChangeAspect="1"/>
          </p:cNvPicPr>
          <p:nvPr>
            <p:ph sz="quarter" idx="14"/>
          </p:nvPr>
        </p:nvPicPr>
        <p:blipFill rotWithShape="1">
          <a:blip r:embed="rId6" cstate="print">
            <a:extLst>
              <a:ext uri="{28A0092B-C50C-407E-A947-70E740481C1C}">
                <a14:useLocalDpi xmlns:a14="http://schemas.microsoft.com/office/drawing/2010/main" val="0"/>
              </a:ext>
            </a:extLst>
          </a:blip>
          <a:stretch/>
        </p:blipFill>
        <p:spPr bwMode="auto">
          <a:xfrm>
            <a:off x="7630191" y="3270309"/>
            <a:ext cx="1806772" cy="2659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9" hidden="1"/>
          <p:cNvSpPr>
            <a:spLocks noGrp="1"/>
          </p:cNvSpPr>
          <p:nvPr>
            <p:ph type="body" sz="quarter" idx="18"/>
          </p:nvPr>
        </p:nvSpPr>
        <p:spPr/>
        <p:txBody>
          <a:bodyPr>
            <a:normAutofit fontScale="92500" lnSpcReduction="20000"/>
          </a:bodyPr>
          <a:lstStyle/>
          <a:p>
            <a:endParaRPr lang="en-US"/>
          </a:p>
        </p:txBody>
      </p:sp>
      <p:sp>
        <p:nvSpPr>
          <p:cNvPr id="11" name="Text Placeholder 10" hidden="1"/>
          <p:cNvSpPr>
            <a:spLocks noGrp="1"/>
          </p:cNvSpPr>
          <p:nvPr>
            <p:ph type="body" sz="quarter" idx="19"/>
          </p:nvPr>
        </p:nvSpPr>
        <p:spPr/>
        <p:txBody>
          <a:bodyPr/>
          <a:lstStyle/>
          <a:p>
            <a:endParaRPr lang="en-US"/>
          </a:p>
        </p:txBody>
      </p:sp>
      <p:sp>
        <p:nvSpPr>
          <p:cNvPr id="12" name="Slide Number Placeholder 11"/>
          <p:cNvSpPr>
            <a:spLocks noGrp="1"/>
          </p:cNvSpPr>
          <p:nvPr>
            <p:ph type="sldNum" sz="quarter" idx="10"/>
          </p:nvPr>
        </p:nvSpPr>
        <p:spPr/>
        <p:txBody>
          <a:bodyPr/>
          <a:lstStyle/>
          <a:p>
            <a:fld id="{68151E55-6873-49E2-B8D5-2F265E6F1973}" type="slidenum">
              <a:rPr lang="en-US" smtClean="0"/>
              <a:pPr/>
              <a:t>31</a:t>
            </a:fld>
            <a:endParaRPr lang="en-US" dirty="0"/>
          </a:p>
        </p:txBody>
      </p:sp>
    </p:spTree>
    <p:extLst>
      <p:ext uri="{BB962C8B-B14F-4D97-AF65-F5344CB8AC3E}">
        <p14:creationId xmlns:p14="http://schemas.microsoft.com/office/powerpoint/2010/main" val="2528504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2975" y="197999"/>
            <a:ext cx="9163025" cy="2130552"/>
          </a:xfrm>
        </p:spPr>
        <p:txBody>
          <a:bodyPr>
            <a:noAutofit/>
          </a:bodyPr>
          <a:lstStyle/>
          <a:p>
            <a:r>
              <a:rPr lang="en-US" sz="3200" dirty="0">
                <a:latin typeface="Times New Roman" panose="02020603050405020304" pitchFamily="18" charset="0"/>
                <a:cs typeface="Times New Roman" panose="02020603050405020304" pitchFamily="18" charset="0"/>
              </a:rPr>
              <a:t>A hot plate is used to transfer 400 </a:t>
            </a:r>
            <a:r>
              <a:rPr lang="en-US" sz="3200" dirty="0" err="1">
                <a:latin typeface="Times New Roman" panose="02020603050405020304" pitchFamily="18" charset="0"/>
                <a:cs typeface="Times New Roman" panose="02020603050405020304" pitchFamily="18" charset="0"/>
              </a:rPr>
              <a:t>cal</a:t>
            </a:r>
            <a:r>
              <a:rPr lang="en-US" sz="3200" dirty="0">
                <a:latin typeface="Times New Roman" panose="02020603050405020304" pitchFamily="18" charset="0"/>
                <a:cs typeface="Times New Roman" panose="02020603050405020304" pitchFamily="18" charset="0"/>
              </a:rPr>
              <a:t> of heat to a beaker containing ice and water; 500 J of work are also done on the contents of the beaker by stirring. How much ice melts in this process?</a:t>
            </a:r>
            <a:r>
              <a:rPr lang="en-US" sz="1600" dirty="0">
                <a:latin typeface="Times New Roman" panose="02020603050405020304" pitchFamily="18" charset="0"/>
                <a:cs typeface="Times New Roman" panose="02020603050405020304" pitchFamily="18" charset="0"/>
              </a:rPr>
              <a:t> 3</a:t>
            </a:r>
          </a:p>
        </p:txBody>
      </p:sp>
      <p:graphicFrame>
        <p:nvGraphicFramePr>
          <p:cNvPr id="17" name="Object 4">
            <a:extLst>
              <a:ext uri="{C183D7F6-B498-43B3-948B-1728B52AA6E4}">
                <adec:decorative xmlns:adec="http://schemas.microsoft.com/office/drawing/2017/decorative" val="1"/>
              </a:ext>
            </a:extLst>
          </p:cNvPr>
          <p:cNvGraphicFramePr>
            <a:graphicFrameLocks noGrp="1" noChangeAspect="1"/>
          </p:cNvGraphicFramePr>
          <p:nvPr>
            <p:ph sz="quarter" idx="11"/>
          </p:nvPr>
        </p:nvGraphicFramePr>
        <p:xfrm>
          <a:off x="2209800" y="2514600"/>
          <a:ext cx="3244850" cy="3175000"/>
        </p:xfrm>
        <a:graphic>
          <a:graphicData uri="http://schemas.openxmlformats.org/presentationml/2006/ole">
            <mc:AlternateContent xmlns:mc="http://schemas.openxmlformats.org/markup-compatibility/2006">
              <mc:Choice xmlns:v="urn:schemas-microsoft-com:vml" Requires="v">
                <p:oleObj spid="_x0000_s25621" name="Equation" r:id="rId3" imgW="1752480" imgH="1714320" progId="Equation.DSMT4">
                  <p:embed/>
                </p:oleObj>
              </mc:Choice>
              <mc:Fallback>
                <p:oleObj name="Equation" r:id="rId3" imgW="1752480" imgH="1714320" progId="Equation.DSMT4">
                  <p:embed/>
                  <p:pic>
                    <p:nvPicPr>
                      <p:cNvPr id="17" name="Object 4">
                        <a:extLst>
                          <a:ext uri="{C183D7F6-B498-43B3-948B-1728B52AA6E4}">
                            <adec:decorative xmlns:adec="http://schemas.microsoft.com/office/drawing/2017/decorative" val="1"/>
                          </a:ext>
                        </a:extLst>
                      </p:cNvPr>
                      <p:cNvPicPr/>
                      <p:nvPr/>
                    </p:nvPicPr>
                    <p:blipFill>
                      <a:blip r:embed="rId4"/>
                      <a:stretch>
                        <a:fillRect/>
                      </a:stretch>
                    </p:blipFill>
                    <p:spPr>
                      <a:xfrm>
                        <a:off x="2209800" y="2514600"/>
                        <a:ext cx="3244850" cy="3175000"/>
                      </a:xfrm>
                      <a:prstGeom prst="rect">
                        <a:avLst/>
                      </a:prstGeom>
                    </p:spPr>
                  </p:pic>
                </p:oleObj>
              </mc:Fallback>
            </mc:AlternateContent>
          </a:graphicData>
        </a:graphic>
      </p:graphicFrame>
      <p:sp>
        <p:nvSpPr>
          <p:cNvPr id="5" name="Content Placeholder 4"/>
          <p:cNvSpPr>
            <a:spLocks noGrp="1"/>
          </p:cNvSpPr>
          <p:nvPr>
            <p:ph sz="quarter" idx="12"/>
          </p:nvPr>
        </p:nvSpPr>
        <p:spPr>
          <a:xfrm>
            <a:off x="1866001" y="5820392"/>
            <a:ext cx="5040826" cy="469951"/>
          </a:xfrm>
        </p:spPr>
        <p:txBody>
          <a:bodyPr>
            <a:noAutofit/>
          </a:bodyPr>
          <a:lstStyle/>
          <a:p>
            <a:pPr>
              <a:spcAft>
                <a:spcPts val="0"/>
              </a:spcAft>
            </a:pPr>
            <a:r>
              <a:rPr lang="en-US" sz="2800" dirty="0"/>
              <a:t>Thus, the correct answer is c.</a:t>
            </a:r>
          </a:p>
        </p:txBody>
      </p:sp>
      <p:pic>
        <p:nvPicPr>
          <p:cNvPr id="15" name="Picture 5" descr="A cup of ice water with a thermometer in it sits on a hot plate. &#10;"/>
          <p:cNvPicPr>
            <a:picLocks noGrp="1" noChangeAspect="1" noChangeArrowheads="1"/>
          </p:cNvPicPr>
          <p:nvPr>
            <p:ph sz="quarter" idx="13"/>
          </p:nvPr>
        </p:nvPicPr>
        <p:blipFill rotWithShape="1">
          <a:blip r:embed="rId5"/>
          <a:stretch/>
        </p:blipFill>
        <p:spPr bwMode="auto">
          <a:xfrm>
            <a:off x="6632611" y="2728203"/>
            <a:ext cx="1730154" cy="2784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6" name="Picture 6" descr="A different cup of ice water is stirred with a wooden spoon."/>
          <p:cNvPicPr>
            <a:picLocks noGrp="1" noChangeAspect="1"/>
          </p:cNvPicPr>
          <p:nvPr>
            <p:ph sz="quarter" idx="14"/>
          </p:nvPr>
        </p:nvPicPr>
        <p:blipFill rotWithShape="1">
          <a:blip r:embed="rId6" cstate="print">
            <a:extLst>
              <a:ext uri="{28A0092B-C50C-407E-A947-70E740481C1C}">
                <a14:useLocalDpi xmlns:a14="http://schemas.microsoft.com/office/drawing/2010/main" val="0"/>
              </a:ext>
            </a:extLst>
          </a:blip>
          <a:stretch/>
        </p:blipFill>
        <p:spPr bwMode="auto">
          <a:xfrm>
            <a:off x="8878834" y="3003262"/>
            <a:ext cx="1447166" cy="2130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9" hidden="1"/>
          <p:cNvSpPr>
            <a:spLocks noGrp="1"/>
          </p:cNvSpPr>
          <p:nvPr>
            <p:ph type="body" sz="quarter" idx="18"/>
          </p:nvPr>
        </p:nvSpPr>
        <p:spPr/>
        <p:txBody>
          <a:bodyPr>
            <a:normAutofit fontScale="92500" lnSpcReduction="20000"/>
          </a:bodyPr>
          <a:lstStyle/>
          <a:p>
            <a:endParaRPr lang="en-US"/>
          </a:p>
        </p:txBody>
      </p:sp>
      <p:sp>
        <p:nvSpPr>
          <p:cNvPr id="11" name="Text Placeholder 10" hidden="1"/>
          <p:cNvSpPr>
            <a:spLocks noGrp="1"/>
          </p:cNvSpPr>
          <p:nvPr>
            <p:ph type="body" sz="quarter" idx="19"/>
          </p:nvPr>
        </p:nvSpPr>
        <p:spPr/>
        <p:txBody>
          <a:bodyPr/>
          <a:lstStyle/>
          <a:p>
            <a:endParaRPr lang="en-US"/>
          </a:p>
        </p:txBody>
      </p:sp>
      <p:sp>
        <p:nvSpPr>
          <p:cNvPr id="12" name="Slide Number Placeholder 11"/>
          <p:cNvSpPr>
            <a:spLocks noGrp="1"/>
          </p:cNvSpPr>
          <p:nvPr>
            <p:ph type="sldNum" sz="quarter" idx="10"/>
          </p:nvPr>
        </p:nvSpPr>
        <p:spPr/>
        <p:txBody>
          <a:bodyPr/>
          <a:lstStyle/>
          <a:p>
            <a:fld id="{68151E55-6873-49E2-B8D5-2F265E6F1973}" type="slidenum">
              <a:rPr lang="en-US" smtClean="0"/>
              <a:pPr/>
              <a:t>32</a:t>
            </a:fld>
            <a:endParaRPr lang="en-US" dirty="0"/>
          </a:p>
        </p:txBody>
      </p:sp>
    </p:spTree>
    <p:extLst>
      <p:ext uri="{BB962C8B-B14F-4D97-AF65-F5344CB8AC3E}">
        <p14:creationId xmlns:p14="http://schemas.microsoft.com/office/powerpoint/2010/main" val="2651154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Gas Behavior and The First Law</a:t>
            </a:r>
            <a:r>
              <a:rPr lang="en-US" sz="1600" dirty="0"/>
              <a:t> 1</a:t>
            </a:r>
          </a:p>
        </p:txBody>
      </p:sp>
      <p:sp>
        <p:nvSpPr>
          <p:cNvPr id="3" name="Content Placeholder 2"/>
          <p:cNvSpPr>
            <a:spLocks noGrp="1"/>
          </p:cNvSpPr>
          <p:nvPr>
            <p:ph sz="quarter" idx="11"/>
          </p:nvPr>
        </p:nvSpPr>
        <p:spPr>
          <a:xfrm>
            <a:off x="204186" y="1216387"/>
            <a:ext cx="10121814" cy="1328496"/>
          </a:xfrm>
        </p:spPr>
        <p:txBody>
          <a:bodyPr/>
          <a:lstStyle/>
          <a:p>
            <a:pPr>
              <a:spcBef>
                <a:spcPts val="600"/>
              </a:spcBef>
              <a:spcAft>
                <a:spcPts val="600"/>
              </a:spcAft>
              <a:defRPr/>
            </a:pPr>
            <a:r>
              <a:rPr lang="en-US" altLang="en-US" sz="2400" dirty="0"/>
              <a:t>Consider a gas in a cylinder with a movable piston.  </a:t>
            </a:r>
          </a:p>
          <a:p>
            <a:pPr>
              <a:spcBef>
                <a:spcPts val="600"/>
              </a:spcBef>
              <a:spcAft>
                <a:spcPts val="600"/>
              </a:spcAft>
              <a:defRPr/>
            </a:pPr>
            <a:r>
              <a:rPr lang="en-US" altLang="en-US" sz="2400" dirty="0"/>
              <a:t>If the piston is pushed inward by an external force, work is done on the gas, adding energy to the system.</a:t>
            </a:r>
            <a:endParaRPr lang="en-US" sz="2400" dirty="0"/>
          </a:p>
        </p:txBody>
      </p:sp>
      <p:sp>
        <p:nvSpPr>
          <p:cNvPr id="4" name="Content Placeholder 3"/>
          <p:cNvSpPr>
            <a:spLocks noGrp="1"/>
          </p:cNvSpPr>
          <p:nvPr>
            <p:ph sz="quarter" idx="12"/>
          </p:nvPr>
        </p:nvSpPr>
        <p:spPr>
          <a:xfrm>
            <a:off x="1207363" y="2667002"/>
            <a:ext cx="4736237" cy="1065725"/>
          </a:xfrm>
        </p:spPr>
        <p:txBody>
          <a:bodyPr>
            <a:noAutofit/>
          </a:bodyPr>
          <a:lstStyle/>
          <a:p>
            <a:pPr>
              <a:spcBef>
                <a:spcPts val="600"/>
              </a:spcBef>
              <a:spcAft>
                <a:spcPts val="600"/>
              </a:spcAft>
              <a:defRPr/>
            </a:pPr>
            <a:r>
              <a:rPr lang="en-US" altLang="en-US" sz="2400" dirty="0"/>
              <a:t>The force exerted on the piston by the gas equals the pressure of the gas times the area of the piston:</a:t>
            </a:r>
            <a:endParaRPr lang="en-US" sz="2400" dirty="0"/>
          </a:p>
          <a:p>
            <a:pPr>
              <a:spcBef>
                <a:spcPts val="600"/>
              </a:spcBef>
              <a:spcAft>
                <a:spcPts val="600"/>
              </a:spcAft>
              <a:defRPr/>
            </a:pPr>
            <a:endParaRPr lang="en-US" altLang="en-US" sz="2400" dirty="0"/>
          </a:p>
        </p:txBody>
      </p:sp>
      <p:graphicFrame>
        <p:nvGraphicFramePr>
          <p:cNvPr id="15" name="Object 4">
            <a:extLst>
              <a:ext uri="{C183D7F6-B498-43B3-948B-1728B52AA6E4}">
                <adec:decorative xmlns:adec="http://schemas.microsoft.com/office/drawing/2017/decorative" val="1"/>
              </a:ext>
            </a:extLst>
          </p:cNvPr>
          <p:cNvGraphicFramePr>
            <a:graphicFrameLocks noGrp="1" noChangeAspect="1"/>
          </p:cNvGraphicFramePr>
          <p:nvPr>
            <p:ph sz="quarter" idx="14"/>
            <p:extLst>
              <p:ext uri="{D42A27DB-BD31-4B8C-83A1-F6EECF244321}">
                <p14:modId xmlns:p14="http://schemas.microsoft.com/office/powerpoint/2010/main" val="557327932"/>
              </p:ext>
            </p:extLst>
          </p:nvPr>
        </p:nvGraphicFramePr>
        <p:xfrm>
          <a:off x="2773185" y="3889632"/>
          <a:ext cx="1395279" cy="453768"/>
        </p:xfrm>
        <a:graphic>
          <a:graphicData uri="http://schemas.openxmlformats.org/presentationml/2006/ole">
            <mc:AlternateContent xmlns:mc="http://schemas.openxmlformats.org/markup-compatibility/2006">
              <mc:Choice xmlns:v="urn:schemas-microsoft-com:vml" Requires="v">
                <p:oleObj spid="_x0000_s26664" name="Equation" r:id="rId3" imgW="507960" imgH="164880" progId="Equation.DSMT4">
                  <p:embed/>
                </p:oleObj>
              </mc:Choice>
              <mc:Fallback>
                <p:oleObj name="Equation" r:id="rId3" imgW="507960" imgH="164880" progId="Equation.DSMT4">
                  <p:embed/>
                  <p:pic>
                    <p:nvPicPr>
                      <p:cNvPr id="15" name="Object 4">
                        <a:extLst>
                          <a:ext uri="{C183D7F6-B498-43B3-948B-1728B52AA6E4}">
                            <adec:decorative xmlns:adec="http://schemas.microsoft.com/office/drawing/2017/decorative" val="1"/>
                          </a:ext>
                        </a:extLst>
                      </p:cNvPr>
                      <p:cNvPicPr/>
                      <p:nvPr/>
                    </p:nvPicPr>
                    <p:blipFill>
                      <a:blip r:embed="rId4"/>
                      <a:stretch>
                        <a:fillRect/>
                      </a:stretch>
                    </p:blipFill>
                    <p:spPr>
                      <a:xfrm>
                        <a:off x="2773185" y="3889632"/>
                        <a:ext cx="1395279" cy="453768"/>
                      </a:xfrm>
                      <a:prstGeom prst="rect">
                        <a:avLst/>
                      </a:prstGeom>
                    </p:spPr>
                  </p:pic>
                </p:oleObj>
              </mc:Fallback>
            </mc:AlternateContent>
          </a:graphicData>
        </a:graphic>
      </p:graphicFrame>
      <p:sp>
        <p:nvSpPr>
          <p:cNvPr id="7" name="Content Placeholder 6"/>
          <p:cNvSpPr>
            <a:spLocks noGrp="1"/>
          </p:cNvSpPr>
          <p:nvPr>
            <p:ph sz="quarter" idx="15"/>
          </p:nvPr>
        </p:nvSpPr>
        <p:spPr>
          <a:xfrm>
            <a:off x="1866000" y="4343400"/>
            <a:ext cx="4077600" cy="1186926"/>
          </a:xfrm>
        </p:spPr>
        <p:txBody>
          <a:bodyPr>
            <a:noAutofit/>
          </a:bodyPr>
          <a:lstStyle/>
          <a:p>
            <a:pPr>
              <a:spcAft>
                <a:spcPts val="0"/>
              </a:spcAft>
            </a:pPr>
            <a:r>
              <a:rPr lang="en-US" altLang="en-US" sz="2400" dirty="0"/>
              <a:t>The work done equals the force exerted by the piston times the distance the piston moves:</a:t>
            </a:r>
            <a:endParaRPr lang="en-US" sz="2400" dirty="0"/>
          </a:p>
        </p:txBody>
      </p:sp>
      <p:graphicFrame>
        <p:nvGraphicFramePr>
          <p:cNvPr id="16" name="Object 5">
            <a:extLst>
              <a:ext uri="{C183D7F6-B498-43B3-948B-1728B52AA6E4}">
                <adec:decorative xmlns:adec="http://schemas.microsoft.com/office/drawing/2017/decorative" val="1"/>
              </a:ext>
            </a:extLst>
          </p:cNvPr>
          <p:cNvGraphicFramePr>
            <a:graphicFrameLocks noGrp="1" noChangeAspect="1"/>
          </p:cNvGraphicFramePr>
          <p:nvPr>
            <p:ph sz="quarter" idx="16"/>
          </p:nvPr>
        </p:nvGraphicFramePr>
        <p:xfrm>
          <a:off x="2212975" y="5719763"/>
          <a:ext cx="3251200" cy="528637"/>
        </p:xfrm>
        <a:graphic>
          <a:graphicData uri="http://schemas.openxmlformats.org/presentationml/2006/ole">
            <mc:AlternateContent xmlns:mc="http://schemas.openxmlformats.org/markup-compatibility/2006">
              <mc:Choice xmlns:v="urn:schemas-microsoft-com:vml" Requires="v">
                <p:oleObj spid="_x0000_s26665" name="Equation" r:id="rId5" imgW="1562040" imgH="253800" progId="Equation.DSMT4">
                  <p:embed/>
                </p:oleObj>
              </mc:Choice>
              <mc:Fallback>
                <p:oleObj name="Equation" r:id="rId5" imgW="1562040" imgH="253800" progId="Equation.DSMT4">
                  <p:embed/>
                  <p:pic>
                    <p:nvPicPr>
                      <p:cNvPr id="16" name="Object 5">
                        <a:extLst>
                          <a:ext uri="{C183D7F6-B498-43B3-948B-1728B52AA6E4}">
                            <adec:decorative xmlns:adec="http://schemas.microsoft.com/office/drawing/2017/decorative" val="1"/>
                          </a:ext>
                        </a:extLst>
                      </p:cNvPr>
                      <p:cNvPicPr/>
                      <p:nvPr/>
                    </p:nvPicPr>
                    <p:blipFill>
                      <a:blip r:embed="rId6"/>
                      <a:stretch>
                        <a:fillRect/>
                      </a:stretch>
                    </p:blipFill>
                    <p:spPr>
                      <a:xfrm>
                        <a:off x="2212975" y="5719763"/>
                        <a:ext cx="3251200" cy="528637"/>
                      </a:xfrm>
                      <a:prstGeom prst="rect">
                        <a:avLst/>
                      </a:prstGeom>
                    </p:spPr>
                  </p:pic>
                </p:oleObj>
              </mc:Fallback>
            </mc:AlternateContent>
          </a:graphicData>
        </a:graphic>
      </p:graphicFrame>
      <p:pic>
        <p:nvPicPr>
          <p:cNvPr id="17" name="Picture 6" descr="A piston is initially uncompressed, and blue molecules within it are spread out. Then the piston compresses the gas moleculaes, and they are closer together.&#10;"/>
          <p:cNvPicPr>
            <a:picLocks noGrp="1" noChangeAspect="1" noChangeArrowheads="1"/>
          </p:cNvPicPr>
          <p:nvPr>
            <p:ph sz="quarter" idx="17"/>
          </p:nvPr>
        </p:nvPicPr>
        <p:blipFill rotWithShape="1">
          <a:blip r:embed="rId7">
            <a:extLst>
              <a:ext uri="{28A0092B-C50C-407E-A947-70E740481C1C}">
                <a14:useLocalDpi xmlns:a14="http://schemas.microsoft.com/office/drawing/2010/main" val="0"/>
              </a:ext>
            </a:extLst>
          </a:blip>
          <a:srcRect t="4755"/>
          <a:stretch/>
        </p:blipFill>
        <p:spPr bwMode="auto">
          <a:xfrm>
            <a:off x="7447082" y="2979090"/>
            <a:ext cx="4206240" cy="2668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 Placeholder 9" hidden="1"/>
          <p:cNvSpPr>
            <a:spLocks noGrp="1"/>
          </p:cNvSpPr>
          <p:nvPr>
            <p:ph type="body" sz="quarter" idx="18"/>
          </p:nvPr>
        </p:nvSpPr>
        <p:spPr/>
        <p:txBody>
          <a:bodyPr>
            <a:normAutofit fontScale="92500" lnSpcReduction="20000"/>
          </a:bodyPr>
          <a:lstStyle/>
          <a:p>
            <a:endParaRPr lang="en-US"/>
          </a:p>
        </p:txBody>
      </p:sp>
      <p:sp>
        <p:nvSpPr>
          <p:cNvPr id="11" name="Text Placeholder 10" hidden="1"/>
          <p:cNvSpPr>
            <a:spLocks noGrp="1"/>
          </p:cNvSpPr>
          <p:nvPr>
            <p:ph type="body" sz="quarter" idx="19"/>
          </p:nvPr>
        </p:nvSpPr>
        <p:spPr/>
        <p:txBody>
          <a:bodyPr/>
          <a:lstStyle/>
          <a:p>
            <a:endParaRPr lang="en-US"/>
          </a:p>
        </p:txBody>
      </p:sp>
      <p:sp>
        <p:nvSpPr>
          <p:cNvPr id="12" name="Slide Number Placeholder 11"/>
          <p:cNvSpPr>
            <a:spLocks noGrp="1"/>
          </p:cNvSpPr>
          <p:nvPr>
            <p:ph type="sldNum" sz="quarter" idx="10"/>
          </p:nvPr>
        </p:nvSpPr>
        <p:spPr/>
        <p:txBody>
          <a:bodyPr/>
          <a:lstStyle/>
          <a:p>
            <a:fld id="{68151E55-6873-49E2-B8D5-2F265E6F1973}" type="slidenum">
              <a:rPr lang="en-US" smtClean="0"/>
              <a:pPr/>
              <a:t>33</a:t>
            </a:fld>
            <a:endParaRPr lang="en-US" dirty="0"/>
          </a:p>
        </p:txBody>
      </p:sp>
    </p:spTree>
    <p:extLst>
      <p:ext uri="{BB962C8B-B14F-4D97-AF65-F5344CB8AC3E}">
        <p14:creationId xmlns:p14="http://schemas.microsoft.com/office/powerpoint/2010/main" val="26039493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Gas Behavior and The First Law</a:t>
            </a:r>
            <a:r>
              <a:rPr lang="en-US" sz="1600" dirty="0"/>
              <a:t> 2</a:t>
            </a:r>
          </a:p>
        </p:txBody>
      </p:sp>
      <p:sp>
        <p:nvSpPr>
          <p:cNvPr id="3" name="Content Placeholder 2"/>
          <p:cNvSpPr>
            <a:spLocks noGrp="1"/>
          </p:cNvSpPr>
          <p:nvPr>
            <p:ph idx="1"/>
          </p:nvPr>
        </p:nvSpPr>
        <p:spPr>
          <a:xfrm>
            <a:off x="1866646" y="1295400"/>
            <a:ext cx="8458708" cy="2743201"/>
          </a:xfrm>
        </p:spPr>
        <p:txBody>
          <a:bodyPr>
            <a:noAutofit/>
          </a:bodyPr>
          <a:lstStyle/>
          <a:p>
            <a:pPr>
              <a:spcBef>
                <a:spcPts val="600"/>
              </a:spcBef>
              <a:defRPr/>
            </a:pPr>
            <a:r>
              <a:rPr lang="en-US" altLang="en-US" sz="2400" dirty="0"/>
              <a:t>If the gas is being compressed, the change in volume is negative, and the work done is negative.</a:t>
            </a:r>
          </a:p>
          <a:p>
            <a:pPr marL="347472" lvl="1">
              <a:spcBef>
                <a:spcPts val="600"/>
              </a:spcBef>
              <a:defRPr/>
            </a:pPr>
            <a:r>
              <a:rPr lang="en-US" altLang="en-US" sz="2400" b="1" dirty="0"/>
              <a:t>Work done </a:t>
            </a:r>
            <a:r>
              <a:rPr lang="en-US" altLang="en-US" sz="2400" b="1" i="1" dirty="0">
                <a:solidFill>
                  <a:srgbClr val="FF0000"/>
                </a:solidFill>
              </a:rPr>
              <a:t>on</a:t>
            </a:r>
            <a:r>
              <a:rPr lang="en-US" altLang="en-US" sz="2400" b="1" dirty="0">
                <a:solidFill>
                  <a:srgbClr val="FF0000"/>
                </a:solidFill>
              </a:rPr>
              <a:t> </a:t>
            </a:r>
            <a:r>
              <a:rPr lang="en-US" altLang="en-US" sz="2400" b="1" dirty="0"/>
              <a:t>the system is negative.</a:t>
            </a:r>
          </a:p>
          <a:p>
            <a:pPr marL="347472" lvl="1">
              <a:spcBef>
                <a:spcPts val="600"/>
              </a:spcBef>
              <a:defRPr/>
            </a:pPr>
            <a:r>
              <a:rPr lang="en-US" altLang="en-US" sz="2400" b="1" dirty="0"/>
              <a:t>Negative work increases the energy of the system</a:t>
            </a:r>
            <a:r>
              <a:rPr lang="en-US" altLang="en-US" sz="2400" dirty="0"/>
              <a:t>.</a:t>
            </a:r>
          </a:p>
          <a:p>
            <a:pPr>
              <a:spcBef>
                <a:spcPts val="600"/>
              </a:spcBef>
              <a:defRPr/>
            </a:pPr>
            <a:r>
              <a:rPr lang="en-US" altLang="en-US" sz="2400" dirty="0"/>
              <a:t>If the gas is expanding, </a:t>
            </a:r>
            <a:r>
              <a:rPr lang="en-US" altLang="en-US" sz="2400" b="1" dirty="0"/>
              <a:t>positive work is done by the gas on its surroundings, and the internal energy of the gas decreases</a:t>
            </a:r>
            <a:r>
              <a:rPr lang="en-US" altLang="en-US" sz="2400" dirty="0"/>
              <a:t>.</a:t>
            </a:r>
            <a:endParaRPr lang="en-US" sz="2400" dirty="0"/>
          </a:p>
        </p:txBody>
      </p:sp>
      <p:pic>
        <p:nvPicPr>
          <p:cNvPr id="8" name="Picture 3" descr="A piston is initially uncompressed, and blue molecules within it are spread out. Then the piston compresses the gas molecules, and they are closer together.&#10;"/>
          <p:cNvPicPr>
            <a:picLocks noGrp="1" noChangeAspect="1" noChangeArrowheads="1"/>
          </p:cNvPicPr>
          <p:nvPr>
            <p:ph idx="13"/>
          </p:nvPr>
        </p:nvPicPr>
        <p:blipFill rotWithShape="1">
          <a:blip r:embed="rId2" cstate="print">
            <a:extLst>
              <a:ext uri="{28A0092B-C50C-407E-A947-70E740481C1C}">
                <a14:useLocalDpi xmlns:a14="http://schemas.microsoft.com/office/drawing/2010/main" val="0"/>
              </a:ext>
            </a:extLst>
          </a:blip>
          <a:srcRect t="4126"/>
          <a:stretch/>
        </p:blipFill>
        <p:spPr bwMode="auto">
          <a:xfrm>
            <a:off x="3810000" y="4111303"/>
            <a:ext cx="3383280" cy="2160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hidden="1"/>
          <p:cNvSpPr>
            <a:spLocks noGrp="1"/>
          </p:cNvSpPr>
          <p:nvPr>
            <p:ph sz="quarter" idx="20"/>
          </p:nvPr>
        </p:nvSpPr>
        <p:spPr/>
        <p:txBody>
          <a:bodyPr/>
          <a:lstStyle/>
          <a:p>
            <a:endParaRPr lang="en-US"/>
          </a:p>
        </p:txBody>
      </p:sp>
      <p:sp>
        <p:nvSpPr>
          <p:cNvPr id="6" name="Text Placeholder 5" hidden="1"/>
          <p:cNvSpPr>
            <a:spLocks noGrp="1"/>
          </p:cNvSpPr>
          <p:nvPr>
            <p:ph type="body" sz="quarter" idx="21"/>
          </p:nvPr>
        </p:nvSpPr>
        <p:spPr/>
        <p:txBody>
          <a:bodyPr>
            <a:normAutofit fontScale="62500" lnSpcReduction="20000"/>
          </a:bodyPr>
          <a:lstStyle/>
          <a:p>
            <a:endParaRPr lang="en-US"/>
          </a:p>
        </p:txBody>
      </p:sp>
      <p:sp>
        <p:nvSpPr>
          <p:cNvPr id="7" name="Slide Number Placeholder 6"/>
          <p:cNvSpPr>
            <a:spLocks noGrp="1"/>
          </p:cNvSpPr>
          <p:nvPr>
            <p:ph type="sldNum" sz="quarter" idx="10"/>
          </p:nvPr>
        </p:nvSpPr>
        <p:spPr/>
        <p:txBody>
          <a:bodyPr/>
          <a:lstStyle/>
          <a:p>
            <a:fld id="{68151E55-6873-49E2-B8D5-2F265E6F1973}" type="slidenum">
              <a:rPr lang="en-US" smtClean="0"/>
              <a:t>34</a:t>
            </a:fld>
            <a:endParaRPr lang="en-US" dirty="0"/>
          </a:p>
        </p:txBody>
      </p:sp>
    </p:spTree>
    <p:extLst>
      <p:ext uri="{BB962C8B-B14F-4D97-AF65-F5344CB8AC3E}">
        <p14:creationId xmlns:p14="http://schemas.microsoft.com/office/powerpoint/2010/main" val="10613259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Gas Behavior and The First Law</a:t>
            </a:r>
            <a:r>
              <a:rPr lang="en-US" sz="1600" dirty="0"/>
              <a:t> 3</a:t>
            </a:r>
            <a:endParaRPr lang="en-US" dirty="0"/>
          </a:p>
        </p:txBody>
      </p:sp>
      <p:sp>
        <p:nvSpPr>
          <p:cNvPr id="3" name="Content Placeholder 2"/>
          <p:cNvSpPr>
            <a:spLocks noGrp="1"/>
          </p:cNvSpPr>
          <p:nvPr>
            <p:ph sz="quarter" idx="11"/>
          </p:nvPr>
        </p:nvSpPr>
        <p:spPr>
          <a:xfrm>
            <a:off x="1001906" y="1127130"/>
            <a:ext cx="9785395" cy="841014"/>
          </a:xfrm>
        </p:spPr>
        <p:txBody>
          <a:bodyPr/>
          <a:lstStyle/>
          <a:p>
            <a:pPr>
              <a:spcAft>
                <a:spcPts val="0"/>
              </a:spcAft>
            </a:pPr>
            <a:r>
              <a:rPr lang="en-US" altLang="en-US" sz="2400" dirty="0"/>
              <a:t>An </a:t>
            </a:r>
            <a:r>
              <a:rPr lang="en-US" altLang="en-US" sz="2400" b="1" i="1" dirty="0">
                <a:solidFill>
                  <a:srgbClr val="0A5D00"/>
                </a:solidFill>
              </a:rPr>
              <a:t>ideal gas</a:t>
            </a:r>
            <a:r>
              <a:rPr lang="en-US" altLang="en-US" sz="2400" dirty="0">
                <a:solidFill>
                  <a:srgbClr val="0A5D00"/>
                </a:solidFill>
              </a:rPr>
              <a:t> </a:t>
            </a:r>
            <a:r>
              <a:rPr lang="en-US" altLang="en-US" sz="2400" u="sng" dirty="0"/>
              <a:t>is a gas for which the forces between atoms are small enough to be ignored.</a:t>
            </a:r>
            <a:endParaRPr lang="en-US" sz="2400" u="sng" dirty="0"/>
          </a:p>
        </p:txBody>
      </p:sp>
      <p:sp>
        <p:nvSpPr>
          <p:cNvPr id="4" name="Content Placeholder 3"/>
          <p:cNvSpPr>
            <a:spLocks noGrp="1"/>
          </p:cNvSpPr>
          <p:nvPr>
            <p:ph sz="quarter" idx="12"/>
          </p:nvPr>
        </p:nvSpPr>
        <p:spPr>
          <a:xfrm>
            <a:off x="558800" y="2087274"/>
            <a:ext cx="5689600" cy="2506334"/>
          </a:xfrm>
        </p:spPr>
        <p:txBody>
          <a:bodyPr>
            <a:noAutofit/>
          </a:bodyPr>
          <a:lstStyle/>
          <a:p>
            <a:pPr lvl="1">
              <a:spcBef>
                <a:spcPts val="600"/>
              </a:spcBef>
              <a:spcAft>
                <a:spcPts val="600"/>
              </a:spcAft>
              <a:buClr>
                <a:srgbClr val="9B3700"/>
              </a:buClr>
              <a:defRPr/>
            </a:pPr>
            <a:r>
              <a:rPr lang="en-US" altLang="en-US" sz="2400" dirty="0">
                <a:latin typeface="Times New Roman" panose="02020603050405020304" pitchFamily="18" charset="0"/>
                <a:cs typeface="Times New Roman" panose="02020603050405020304" pitchFamily="18" charset="0"/>
              </a:rPr>
              <a:t>For an ideal gas, </a:t>
            </a:r>
            <a:r>
              <a:rPr lang="en-US" altLang="en-US" sz="2400" u="sng" dirty="0">
                <a:latin typeface="Times New Roman" panose="02020603050405020304" pitchFamily="18" charset="0"/>
                <a:cs typeface="Times New Roman" panose="02020603050405020304" pitchFamily="18" charset="0"/>
              </a:rPr>
              <a:t>absolute temperature is directly related to the average kinetic energy of the molecules of the system.</a:t>
            </a:r>
          </a:p>
          <a:p>
            <a:pPr lvl="1">
              <a:spcBef>
                <a:spcPts val="600"/>
              </a:spcBef>
              <a:spcAft>
                <a:spcPts val="600"/>
              </a:spcAft>
              <a:buClr>
                <a:srgbClr val="9B3700"/>
              </a:buClr>
              <a:defRPr/>
            </a:pPr>
            <a:r>
              <a:rPr lang="en-US" altLang="en-US" sz="2400" dirty="0">
                <a:latin typeface="Times New Roman" panose="02020603050405020304" pitchFamily="18" charset="0"/>
                <a:cs typeface="Times New Roman" panose="02020603050405020304" pitchFamily="18" charset="0"/>
              </a:rPr>
              <a:t>Most gases behave approximately as ideal gases.</a:t>
            </a:r>
            <a:endParaRPr lang="en-US" sz="2400" dirty="0">
              <a:latin typeface="Times New Roman" panose="02020603050405020304" pitchFamily="18" charset="0"/>
              <a:cs typeface="Times New Roman" panose="02020603050405020304" pitchFamily="18" charset="0"/>
            </a:endParaRPr>
          </a:p>
        </p:txBody>
      </p:sp>
      <p:pic>
        <p:nvPicPr>
          <p:cNvPr id="13" name="Picture 3" descr="A graph of internal energy (U) versus absolute temperature (T) is shown.  The graph is a straight line with a constant positive slope, starting at the origin."/>
          <p:cNvPicPr>
            <a:picLocks noGrp="1" noChangeAspect="1" noChangeArrowheads="1"/>
          </p:cNvPicPr>
          <p:nvPr>
            <p:ph sz="quarter" idx="13"/>
          </p:nvPr>
        </p:nvPicPr>
        <p:blipFill rotWithShape="1">
          <a:blip r:embed="rId2">
            <a:extLst>
              <a:ext uri="{28A0092B-C50C-407E-A947-70E740481C1C}">
                <a14:useLocalDpi xmlns:a14="http://schemas.microsoft.com/office/drawing/2010/main" val="0"/>
              </a:ext>
            </a:extLst>
          </a:blip>
          <a:stretch/>
        </p:blipFill>
        <p:spPr bwMode="auto">
          <a:xfrm>
            <a:off x="6960094" y="1835905"/>
            <a:ext cx="3827208" cy="2585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5"/>
          <p:cNvSpPr>
            <a:spLocks noGrp="1"/>
          </p:cNvSpPr>
          <p:nvPr>
            <p:ph sz="quarter" idx="14"/>
          </p:nvPr>
        </p:nvSpPr>
        <p:spPr>
          <a:xfrm>
            <a:off x="1001906" y="4597024"/>
            <a:ext cx="9324094" cy="1676401"/>
          </a:xfrm>
        </p:spPr>
        <p:txBody>
          <a:bodyPr>
            <a:noAutofit/>
          </a:bodyPr>
          <a:lstStyle/>
          <a:p>
            <a:pPr>
              <a:spcBef>
                <a:spcPts val="600"/>
              </a:spcBef>
              <a:spcAft>
                <a:spcPts val="600"/>
              </a:spcAft>
              <a:defRPr/>
            </a:pPr>
            <a:r>
              <a:rPr lang="en-US" altLang="en-US" sz="2400" dirty="0"/>
              <a:t>If the process is </a:t>
            </a:r>
            <a:r>
              <a:rPr lang="en-US" altLang="en-US" sz="2400" b="1" i="1" dirty="0">
                <a:solidFill>
                  <a:srgbClr val="0A5D00"/>
                </a:solidFill>
              </a:rPr>
              <a:t>adiabatic</a:t>
            </a:r>
            <a:r>
              <a:rPr lang="en-US" altLang="en-US" sz="2400" dirty="0"/>
              <a:t>, </a:t>
            </a:r>
            <a:r>
              <a:rPr lang="en-US" altLang="en-US" sz="2400" b="1" dirty="0"/>
              <a:t>no heat flows into or out of the gas.</a:t>
            </a:r>
          </a:p>
          <a:p>
            <a:pPr>
              <a:spcBef>
                <a:spcPts val="600"/>
              </a:spcBef>
              <a:spcAft>
                <a:spcPts val="600"/>
              </a:spcAft>
              <a:defRPr/>
            </a:pPr>
            <a:r>
              <a:rPr lang="en-US" altLang="en-US" sz="2400" dirty="0"/>
              <a:t>Even though no heat is added, the temperature of a gas will increase in an adiabatic compression, since the internal energy increases.</a:t>
            </a:r>
            <a:endParaRPr lang="en-US" sz="2400" dirty="0"/>
          </a:p>
        </p:txBody>
      </p:sp>
      <p:sp>
        <p:nvSpPr>
          <p:cNvPr id="10" name="Text Placeholder 9" hidden="1"/>
          <p:cNvSpPr>
            <a:spLocks noGrp="1"/>
          </p:cNvSpPr>
          <p:nvPr>
            <p:ph type="body" sz="quarter" idx="18"/>
          </p:nvPr>
        </p:nvSpPr>
        <p:spPr/>
        <p:txBody>
          <a:bodyPr>
            <a:normAutofit fontScale="92500" lnSpcReduction="20000"/>
          </a:bodyPr>
          <a:lstStyle/>
          <a:p>
            <a:endParaRPr lang="en-US"/>
          </a:p>
        </p:txBody>
      </p:sp>
      <p:sp>
        <p:nvSpPr>
          <p:cNvPr id="11" name="Text Placeholder 10" hidden="1"/>
          <p:cNvSpPr>
            <a:spLocks noGrp="1"/>
          </p:cNvSpPr>
          <p:nvPr>
            <p:ph type="body" sz="quarter" idx="19"/>
          </p:nvPr>
        </p:nvSpPr>
        <p:spPr/>
        <p:txBody>
          <a:bodyPr/>
          <a:lstStyle/>
          <a:p>
            <a:endParaRPr lang="en-US"/>
          </a:p>
        </p:txBody>
      </p:sp>
      <p:sp>
        <p:nvSpPr>
          <p:cNvPr id="12" name="Slide Number Placeholder 11"/>
          <p:cNvSpPr>
            <a:spLocks noGrp="1"/>
          </p:cNvSpPr>
          <p:nvPr>
            <p:ph type="sldNum" sz="quarter" idx="10"/>
          </p:nvPr>
        </p:nvSpPr>
        <p:spPr/>
        <p:txBody>
          <a:bodyPr/>
          <a:lstStyle/>
          <a:p>
            <a:fld id="{68151E55-6873-49E2-B8D5-2F265E6F1973}" type="slidenum">
              <a:rPr lang="en-US" smtClean="0"/>
              <a:pPr/>
              <a:t>35</a:t>
            </a:fld>
            <a:endParaRPr lang="en-US" dirty="0"/>
          </a:p>
        </p:txBody>
      </p:sp>
    </p:spTree>
    <p:extLst>
      <p:ext uri="{BB962C8B-B14F-4D97-AF65-F5344CB8AC3E}">
        <p14:creationId xmlns:p14="http://schemas.microsoft.com/office/powerpoint/2010/main" val="38754325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Gas Behavior and The First Law</a:t>
            </a:r>
            <a:r>
              <a:rPr lang="en-US" sz="1600" dirty="0">
                <a:latin typeface="Times New Roman" panose="02020603050405020304" pitchFamily="18" charset="0"/>
                <a:cs typeface="Times New Roman" panose="02020603050405020304" pitchFamily="18" charset="0"/>
              </a:rPr>
              <a:t> 4</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20"/>
          </p:nvPr>
        </p:nvSpPr>
        <p:spPr/>
        <p:txBody>
          <a:bodyPr>
            <a:noAutofit/>
          </a:bodyPr>
          <a:lstStyle/>
          <a:p>
            <a:pPr>
              <a:spcBef>
                <a:spcPts val="800"/>
              </a:spcBef>
              <a:defRPr/>
            </a:pPr>
            <a:r>
              <a:rPr lang="en-US" altLang="en-US" sz="2400" dirty="0"/>
              <a:t>If the process is </a:t>
            </a:r>
            <a:r>
              <a:rPr lang="en-US" altLang="en-US" sz="2400" b="1" i="1" dirty="0">
                <a:solidFill>
                  <a:srgbClr val="0A5D00"/>
                </a:solidFill>
              </a:rPr>
              <a:t>adiabatic</a:t>
            </a:r>
            <a:r>
              <a:rPr lang="en-US" altLang="en-US" sz="2400" dirty="0"/>
              <a:t>, </a:t>
            </a:r>
            <a:r>
              <a:rPr lang="en-US" altLang="en-US" sz="2400" b="1" dirty="0"/>
              <a:t>no heat flows into or out of the gas.</a:t>
            </a:r>
          </a:p>
          <a:p>
            <a:pPr>
              <a:spcBef>
                <a:spcPts val="800"/>
              </a:spcBef>
              <a:defRPr/>
            </a:pPr>
            <a:r>
              <a:rPr lang="en-US" altLang="en-US" sz="2400" dirty="0"/>
              <a:t>Even though no heat is added, the temperature of a gas will increase in an adiabatic compression, since the internal energy increases.</a:t>
            </a:r>
          </a:p>
          <a:p>
            <a:pPr>
              <a:spcBef>
                <a:spcPts val="800"/>
              </a:spcBef>
              <a:defRPr/>
            </a:pPr>
            <a:r>
              <a:rPr lang="en-US" altLang="en-US" sz="2400" b="1" dirty="0"/>
              <a:t>Be very careful.  This is an example where NO heat is transferred (Q equals zero) yet the temperature increases.  Temperature and heat are NOT the same thing.</a:t>
            </a:r>
          </a:p>
          <a:p>
            <a:pPr>
              <a:spcBef>
                <a:spcPts val="800"/>
              </a:spcBef>
              <a:defRPr/>
            </a:pPr>
            <a:r>
              <a:rPr lang="en-US" altLang="en-US" sz="2400" u="sng" dirty="0"/>
              <a:t>An example of an adiabatic process is one that occurs in a perfectly insulated container.</a:t>
            </a:r>
          </a:p>
          <a:p>
            <a:pPr>
              <a:spcBef>
                <a:spcPts val="800"/>
              </a:spcBef>
              <a:defRPr/>
            </a:pPr>
            <a:r>
              <a:rPr lang="en-US" altLang="en-US" sz="2400" u="sng" dirty="0"/>
              <a:t>Another example is an process that occurs so fast that there is not time for heat to be transferred.</a:t>
            </a:r>
            <a:endParaRPr lang="en-US" sz="2400" u="sng" dirty="0"/>
          </a:p>
        </p:txBody>
      </p:sp>
      <p:sp>
        <p:nvSpPr>
          <p:cNvPr id="4" name="Content Placeholder 3" hidden="1"/>
          <p:cNvSpPr>
            <a:spLocks noGrp="1"/>
          </p:cNvSpPr>
          <p:nvPr>
            <p:ph sz="quarter" idx="11"/>
          </p:nvPr>
        </p:nvSpPr>
        <p:spPr/>
        <p:txBody>
          <a:bodyPr/>
          <a:lstStyle/>
          <a:p>
            <a:endParaRPr lang="en-US"/>
          </a:p>
        </p:txBody>
      </p:sp>
      <p:sp>
        <p:nvSpPr>
          <p:cNvPr id="5" name="Text Placeholder 4" hidden="1"/>
          <p:cNvSpPr>
            <a:spLocks noGrp="1"/>
          </p:cNvSpPr>
          <p:nvPr>
            <p:ph type="body" sz="quarter" idx="19"/>
          </p:nvPr>
        </p:nvSpPr>
        <p:spPr/>
        <p:txBody>
          <a:bodyPr/>
          <a:lstStyle/>
          <a:p>
            <a:endParaRPr lang="en-US"/>
          </a:p>
        </p:txBody>
      </p:sp>
      <p:sp>
        <p:nvSpPr>
          <p:cNvPr id="6" name="Slide Number Placeholder 5"/>
          <p:cNvSpPr>
            <a:spLocks noGrp="1"/>
          </p:cNvSpPr>
          <p:nvPr>
            <p:ph type="sldNum" sz="quarter" idx="10"/>
          </p:nvPr>
        </p:nvSpPr>
        <p:spPr/>
        <p:txBody>
          <a:bodyPr/>
          <a:lstStyle/>
          <a:p>
            <a:fld id="{68151E55-6873-49E2-B8D5-2F265E6F1973}" type="slidenum">
              <a:rPr lang="en-US" smtClean="0"/>
              <a:t>36</a:t>
            </a:fld>
            <a:endParaRPr lang="en-US" dirty="0"/>
          </a:p>
        </p:txBody>
      </p:sp>
    </p:spTree>
    <p:extLst>
      <p:ext uri="{BB962C8B-B14F-4D97-AF65-F5344CB8AC3E}">
        <p14:creationId xmlns:p14="http://schemas.microsoft.com/office/powerpoint/2010/main" val="9799991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Gas Behavior and The First Law</a:t>
            </a:r>
            <a:r>
              <a:rPr lang="en-US" sz="1600" dirty="0"/>
              <a:t> 5</a:t>
            </a:r>
            <a:endParaRPr lang="en-US" dirty="0"/>
          </a:p>
        </p:txBody>
      </p:sp>
      <p:sp>
        <p:nvSpPr>
          <p:cNvPr id="3" name="Content Placeholder 2"/>
          <p:cNvSpPr>
            <a:spLocks noGrp="1"/>
          </p:cNvSpPr>
          <p:nvPr>
            <p:ph sz="quarter" idx="11"/>
          </p:nvPr>
        </p:nvSpPr>
        <p:spPr>
          <a:xfrm>
            <a:off x="1865212" y="1216386"/>
            <a:ext cx="8460788" cy="1004527"/>
          </a:xfrm>
        </p:spPr>
        <p:txBody>
          <a:bodyPr/>
          <a:lstStyle/>
          <a:p>
            <a:pPr>
              <a:spcBef>
                <a:spcPts val="600"/>
              </a:spcBef>
              <a:spcAft>
                <a:spcPts val="600"/>
              </a:spcAft>
              <a:defRPr/>
            </a:pPr>
            <a:r>
              <a:rPr lang="en-US" altLang="en-US" sz="2400" dirty="0"/>
              <a:t>In an </a:t>
            </a:r>
            <a:r>
              <a:rPr lang="en-US" altLang="en-US" sz="2400" b="1" i="1" dirty="0">
                <a:solidFill>
                  <a:srgbClr val="0A5D00"/>
                </a:solidFill>
              </a:rPr>
              <a:t>isothermal</a:t>
            </a:r>
            <a:r>
              <a:rPr lang="en-US" altLang="en-US" sz="2400" dirty="0"/>
              <a:t> process, </a:t>
            </a:r>
            <a:r>
              <a:rPr lang="en-US" altLang="en-US" sz="2400" b="1" dirty="0"/>
              <a:t>the temperature does not change</a:t>
            </a:r>
            <a:r>
              <a:rPr lang="en-US" altLang="en-US" sz="2400" dirty="0"/>
              <a:t>.</a:t>
            </a:r>
          </a:p>
          <a:p>
            <a:pPr lvl="1">
              <a:spcBef>
                <a:spcPts val="600"/>
              </a:spcBef>
              <a:spcAft>
                <a:spcPts val="600"/>
              </a:spcAft>
              <a:buClr>
                <a:srgbClr val="9B3700"/>
              </a:buClr>
              <a:defRPr/>
            </a:pPr>
            <a:r>
              <a:rPr lang="en-US" altLang="en-US" sz="2400" dirty="0">
                <a:latin typeface="Times New Roman" panose="02020603050405020304" pitchFamily="18" charset="0"/>
              </a:rPr>
              <a:t>The internal energy must be constant.</a:t>
            </a:r>
          </a:p>
        </p:txBody>
      </p:sp>
      <p:graphicFrame>
        <p:nvGraphicFramePr>
          <p:cNvPr id="27" name="Object 5">
            <a:extLst>
              <a:ext uri="{C183D7F6-B498-43B3-948B-1728B52AA6E4}">
                <adec:decorative xmlns:adec="http://schemas.microsoft.com/office/drawing/2017/decorative" val="1"/>
              </a:ext>
            </a:extLst>
          </p:cNvPr>
          <p:cNvGraphicFramePr>
            <a:graphicFrameLocks noGrp="1" noChangeAspect="1"/>
          </p:cNvGraphicFramePr>
          <p:nvPr>
            <p:ph sz="quarter" idx="12"/>
            <p:extLst>
              <p:ext uri="{D42A27DB-BD31-4B8C-83A1-F6EECF244321}">
                <p14:modId xmlns:p14="http://schemas.microsoft.com/office/powerpoint/2010/main" val="3328039177"/>
              </p:ext>
            </p:extLst>
          </p:nvPr>
        </p:nvGraphicFramePr>
        <p:xfrm>
          <a:off x="5963771" y="2316797"/>
          <a:ext cx="483817" cy="322545"/>
        </p:xfrm>
        <a:graphic>
          <a:graphicData uri="http://schemas.openxmlformats.org/presentationml/2006/ole">
            <mc:AlternateContent xmlns:mc="http://schemas.openxmlformats.org/markup-compatibility/2006">
              <mc:Choice xmlns:v="urn:schemas-microsoft-com:vml" Requires="v">
                <p:oleObj spid="_x0000_s27690" name="Equation" r:id="rId3" imgW="266400" imgH="177480" progId="Equation.DSMT4">
                  <p:embed/>
                </p:oleObj>
              </mc:Choice>
              <mc:Fallback>
                <p:oleObj name="Equation" r:id="rId3" imgW="266400" imgH="177480" progId="Equation.DSMT4">
                  <p:embed/>
                  <p:pic>
                    <p:nvPicPr>
                      <p:cNvPr id="27" name="Object 5">
                        <a:extLst>
                          <a:ext uri="{C183D7F6-B498-43B3-948B-1728B52AA6E4}">
                            <adec:decorative xmlns:adec="http://schemas.microsoft.com/office/drawing/2017/decorative" val="1"/>
                          </a:ext>
                        </a:extLst>
                      </p:cNvPr>
                      <p:cNvPicPr/>
                      <p:nvPr/>
                    </p:nvPicPr>
                    <p:blipFill>
                      <a:blip r:embed="rId4"/>
                      <a:stretch>
                        <a:fillRect/>
                      </a:stretch>
                    </p:blipFill>
                    <p:spPr>
                      <a:xfrm>
                        <a:off x="5963771" y="2316797"/>
                        <a:ext cx="483817" cy="322545"/>
                      </a:xfrm>
                      <a:prstGeom prst="rect">
                        <a:avLst/>
                      </a:prstGeom>
                    </p:spPr>
                  </p:pic>
                </p:oleObj>
              </mc:Fallback>
            </mc:AlternateContent>
          </a:graphicData>
        </a:graphic>
      </p:graphicFrame>
      <p:sp>
        <p:nvSpPr>
          <p:cNvPr id="5" name="Content Placeholder 4"/>
          <p:cNvSpPr>
            <a:spLocks noGrp="1"/>
          </p:cNvSpPr>
          <p:nvPr>
            <p:ph sz="quarter" idx="13"/>
          </p:nvPr>
        </p:nvSpPr>
        <p:spPr>
          <a:xfrm>
            <a:off x="1865212" y="2250744"/>
            <a:ext cx="4230788" cy="558800"/>
          </a:xfrm>
        </p:spPr>
        <p:txBody>
          <a:bodyPr>
            <a:noAutofit/>
          </a:bodyPr>
          <a:lstStyle/>
          <a:p>
            <a:pPr marL="342900" indent="-342900">
              <a:spcBef>
                <a:spcPts val="600"/>
              </a:spcBef>
              <a:spcAft>
                <a:spcPts val="600"/>
              </a:spcAft>
              <a:buClr>
                <a:srgbClr val="9B3700"/>
              </a:buClr>
              <a:buFont typeface="Arial" panose="020B0604020202020204" pitchFamily="34" charset="0"/>
              <a:buChar char="•"/>
            </a:pPr>
            <a:r>
              <a:rPr lang="en-US" altLang="en-US" sz="2400" dirty="0"/>
              <a:t>The change in internal energy,</a:t>
            </a:r>
            <a:endParaRPr lang="en-US" sz="2400" dirty="0"/>
          </a:p>
        </p:txBody>
      </p:sp>
      <p:sp>
        <p:nvSpPr>
          <p:cNvPr id="6" name="Content Placeholder 5"/>
          <p:cNvSpPr>
            <a:spLocks noGrp="1"/>
          </p:cNvSpPr>
          <p:nvPr>
            <p:ph sz="quarter" idx="14"/>
          </p:nvPr>
        </p:nvSpPr>
        <p:spPr>
          <a:xfrm>
            <a:off x="6402000" y="2250744"/>
            <a:ext cx="1854896" cy="558800"/>
          </a:xfrm>
        </p:spPr>
        <p:txBody>
          <a:bodyPr>
            <a:normAutofit/>
          </a:bodyPr>
          <a:lstStyle/>
          <a:p>
            <a:pPr>
              <a:spcAft>
                <a:spcPts val="0"/>
              </a:spcAft>
            </a:pPr>
            <a:r>
              <a:rPr lang="en-US" altLang="en-US" sz="2400" dirty="0"/>
              <a:t>, is zero.</a:t>
            </a:r>
            <a:endParaRPr lang="en-US" sz="2400" dirty="0"/>
          </a:p>
        </p:txBody>
      </p:sp>
      <p:sp>
        <p:nvSpPr>
          <p:cNvPr id="7" name="Content Placeholder 6"/>
          <p:cNvSpPr>
            <a:spLocks noGrp="1"/>
          </p:cNvSpPr>
          <p:nvPr>
            <p:ph sz="quarter" idx="15"/>
          </p:nvPr>
        </p:nvSpPr>
        <p:spPr>
          <a:xfrm>
            <a:off x="1875116" y="2770497"/>
            <a:ext cx="8460788" cy="810904"/>
          </a:xfrm>
        </p:spPr>
        <p:txBody>
          <a:bodyPr>
            <a:noAutofit/>
          </a:bodyPr>
          <a:lstStyle/>
          <a:p>
            <a:pPr marL="342900" indent="-342900">
              <a:spcAft>
                <a:spcPts val="0"/>
              </a:spcAft>
              <a:buClr>
                <a:srgbClr val="9B3700"/>
              </a:buClr>
              <a:buFont typeface="Arial" panose="020B0604020202020204" pitchFamily="34" charset="0"/>
              <a:buChar char="•"/>
            </a:pPr>
            <a:r>
              <a:rPr lang="en-US" altLang="en-US" sz="2400" dirty="0"/>
              <a:t>If an amount of heat Q is added to the gas, an equal amount of work W will be done by the gas on its surroundings, from</a:t>
            </a:r>
            <a:endParaRPr lang="en-US" sz="2400" dirty="0"/>
          </a:p>
        </p:txBody>
      </p:sp>
      <p:graphicFrame>
        <p:nvGraphicFramePr>
          <p:cNvPr id="29" name="Object 5">
            <a:extLst>
              <a:ext uri="{C183D7F6-B498-43B3-948B-1728B52AA6E4}">
                <adec:decorative xmlns:adec="http://schemas.microsoft.com/office/drawing/2017/decorative" val="1"/>
              </a:ext>
            </a:extLst>
          </p:cNvPr>
          <p:cNvGraphicFramePr>
            <a:graphicFrameLocks noGrp="1" noChangeAspect="1"/>
          </p:cNvGraphicFramePr>
          <p:nvPr>
            <p:ph sz="quarter" idx="16"/>
          </p:nvPr>
        </p:nvGraphicFramePr>
        <p:xfrm>
          <a:off x="2278063" y="3554413"/>
          <a:ext cx="1747837" cy="411162"/>
        </p:xfrm>
        <a:graphic>
          <a:graphicData uri="http://schemas.openxmlformats.org/presentationml/2006/ole">
            <mc:AlternateContent xmlns:mc="http://schemas.openxmlformats.org/markup-compatibility/2006">
              <mc:Choice xmlns:v="urn:schemas-microsoft-com:vml" Requires="v">
                <p:oleObj spid="_x0000_s27691" name="Equation" r:id="rId5" imgW="863280" imgH="203040" progId="Equation.DSMT4">
                  <p:embed/>
                </p:oleObj>
              </mc:Choice>
              <mc:Fallback>
                <p:oleObj name="Equation" r:id="rId5" imgW="863280" imgH="203040" progId="Equation.DSMT4">
                  <p:embed/>
                  <p:pic>
                    <p:nvPicPr>
                      <p:cNvPr id="29" name="Object 5">
                        <a:extLst>
                          <a:ext uri="{C183D7F6-B498-43B3-948B-1728B52AA6E4}">
                            <adec:decorative xmlns:adec="http://schemas.microsoft.com/office/drawing/2017/decorative" val="1"/>
                          </a:ext>
                        </a:extLst>
                      </p:cNvPr>
                      <p:cNvPicPr/>
                      <p:nvPr/>
                    </p:nvPicPr>
                    <p:blipFill>
                      <a:blip r:embed="rId6"/>
                      <a:stretch>
                        <a:fillRect/>
                      </a:stretch>
                    </p:blipFill>
                    <p:spPr>
                      <a:xfrm>
                        <a:off x="2278063" y="3554413"/>
                        <a:ext cx="1747837" cy="411162"/>
                      </a:xfrm>
                      <a:prstGeom prst="rect">
                        <a:avLst/>
                      </a:prstGeom>
                    </p:spPr>
                  </p:pic>
                </p:oleObj>
              </mc:Fallback>
            </mc:AlternateContent>
          </a:graphicData>
        </a:graphic>
      </p:graphicFrame>
      <p:sp>
        <p:nvSpPr>
          <p:cNvPr id="9" name="Content Placeholder 8"/>
          <p:cNvSpPr>
            <a:spLocks noGrp="1"/>
          </p:cNvSpPr>
          <p:nvPr>
            <p:ph sz="quarter" idx="17"/>
          </p:nvPr>
        </p:nvSpPr>
        <p:spPr>
          <a:xfrm>
            <a:off x="1865212" y="4038601"/>
            <a:ext cx="8460788" cy="1978277"/>
          </a:xfrm>
        </p:spPr>
        <p:txBody>
          <a:bodyPr/>
          <a:lstStyle/>
          <a:p>
            <a:pPr>
              <a:spcBef>
                <a:spcPts val="600"/>
              </a:spcBef>
              <a:spcAft>
                <a:spcPts val="600"/>
              </a:spcAft>
              <a:defRPr/>
            </a:pPr>
            <a:r>
              <a:rPr lang="en-US" altLang="en-US" sz="2400" dirty="0"/>
              <a:t>In an </a:t>
            </a:r>
            <a:r>
              <a:rPr lang="en-US" altLang="en-US" sz="2400" b="1" i="1" dirty="0">
                <a:solidFill>
                  <a:srgbClr val="0A5D00"/>
                </a:solidFill>
              </a:rPr>
              <a:t>isobaric</a:t>
            </a:r>
            <a:r>
              <a:rPr lang="en-US" altLang="en-US" sz="2400" dirty="0"/>
              <a:t> process, </a:t>
            </a:r>
            <a:r>
              <a:rPr lang="en-US" altLang="en-US" sz="2400" b="1" dirty="0"/>
              <a:t>the pressure of the gas remains constant</a:t>
            </a:r>
            <a:r>
              <a:rPr lang="en-US" altLang="en-US" sz="2400" dirty="0"/>
              <a:t>.</a:t>
            </a:r>
          </a:p>
          <a:p>
            <a:pPr lvl="1">
              <a:spcBef>
                <a:spcPts val="600"/>
              </a:spcBef>
              <a:spcAft>
                <a:spcPts val="600"/>
              </a:spcAft>
              <a:buClr>
                <a:srgbClr val="9B3700"/>
              </a:buClr>
              <a:defRPr/>
            </a:pPr>
            <a:r>
              <a:rPr lang="en-US" altLang="en-US" sz="2400" dirty="0">
                <a:latin typeface="Times New Roman" panose="02020603050405020304" pitchFamily="18" charset="0"/>
                <a:cs typeface="Times New Roman" panose="02020603050405020304" pitchFamily="18" charset="0"/>
              </a:rPr>
              <a:t>The internal energy increases as the gas is heated, and so does the temperature.</a:t>
            </a:r>
          </a:p>
          <a:p>
            <a:pPr lvl="1">
              <a:spcBef>
                <a:spcPts val="600"/>
              </a:spcBef>
              <a:spcAft>
                <a:spcPts val="600"/>
              </a:spcAft>
              <a:buClr>
                <a:srgbClr val="9B3700"/>
              </a:buClr>
              <a:defRPr/>
            </a:pPr>
            <a:r>
              <a:rPr lang="en-US" altLang="en-US" sz="2400" dirty="0">
                <a:latin typeface="Times New Roman" panose="02020603050405020304" pitchFamily="18" charset="0"/>
                <a:cs typeface="Times New Roman" panose="02020603050405020304" pitchFamily="18" charset="0"/>
              </a:rPr>
              <a:t>The gas also expands, removing some of the internal energy.</a:t>
            </a:r>
            <a:endParaRPr lang="en-US" sz="2400" dirty="0">
              <a:latin typeface="Times New Roman" panose="02020603050405020304" pitchFamily="18" charset="0"/>
              <a:cs typeface="Times New Roman" panose="02020603050405020304" pitchFamily="18" charset="0"/>
            </a:endParaRPr>
          </a:p>
        </p:txBody>
      </p:sp>
      <p:sp>
        <p:nvSpPr>
          <p:cNvPr id="18" name="Text Placeholder 17" hidden="1"/>
          <p:cNvSpPr>
            <a:spLocks noGrp="1"/>
          </p:cNvSpPr>
          <p:nvPr>
            <p:ph type="body" sz="quarter" idx="18"/>
          </p:nvPr>
        </p:nvSpPr>
        <p:spPr/>
        <p:txBody>
          <a:bodyPr>
            <a:normAutofit fontScale="92500" lnSpcReduction="20000"/>
          </a:bodyPr>
          <a:lstStyle/>
          <a:p>
            <a:endParaRPr lang="en-US"/>
          </a:p>
        </p:txBody>
      </p:sp>
      <p:sp>
        <p:nvSpPr>
          <p:cNvPr id="19" name="Text Placeholder 18" hidden="1"/>
          <p:cNvSpPr>
            <a:spLocks noGrp="1"/>
          </p:cNvSpPr>
          <p:nvPr>
            <p:ph type="body" sz="quarter" idx="19"/>
          </p:nvPr>
        </p:nvSpPr>
        <p:spPr/>
        <p:txBody>
          <a:bodyPr/>
          <a:lstStyle/>
          <a:p>
            <a:endParaRPr lang="en-US" dirty="0"/>
          </a:p>
        </p:txBody>
      </p:sp>
      <p:sp>
        <p:nvSpPr>
          <p:cNvPr id="20" name="Slide Number Placeholder 19"/>
          <p:cNvSpPr>
            <a:spLocks noGrp="1"/>
          </p:cNvSpPr>
          <p:nvPr>
            <p:ph type="sldNum" sz="quarter" idx="10"/>
          </p:nvPr>
        </p:nvSpPr>
        <p:spPr/>
        <p:txBody>
          <a:bodyPr/>
          <a:lstStyle/>
          <a:p>
            <a:fld id="{68151E55-6873-49E2-B8D5-2F265E6F1973}" type="slidenum">
              <a:rPr lang="en-US" smtClean="0"/>
              <a:pPr/>
              <a:t>37</a:t>
            </a:fld>
            <a:endParaRPr lang="en-US" dirty="0"/>
          </a:p>
        </p:txBody>
      </p:sp>
    </p:spTree>
    <p:extLst>
      <p:ext uri="{BB962C8B-B14F-4D97-AF65-F5344CB8AC3E}">
        <p14:creationId xmlns:p14="http://schemas.microsoft.com/office/powerpoint/2010/main" val="24566898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Ideal Gas Law</a:t>
            </a:r>
          </a:p>
        </p:txBody>
      </p:sp>
      <p:sp>
        <p:nvSpPr>
          <p:cNvPr id="3" name="Content Placeholder 2"/>
          <p:cNvSpPr>
            <a:spLocks noGrp="1"/>
          </p:cNvSpPr>
          <p:nvPr>
            <p:ph sz="quarter" idx="20"/>
          </p:nvPr>
        </p:nvSpPr>
        <p:spPr/>
        <p:txBody>
          <a:bodyPr>
            <a:normAutofit/>
          </a:bodyPr>
          <a:lstStyle/>
          <a:p>
            <a:pPr marL="0" lvl="1" indent="0">
              <a:buNone/>
              <a:defRPr/>
            </a:pPr>
            <a:r>
              <a:rPr lang="en-US" altLang="en-US" sz="2800" dirty="0"/>
              <a:t>Experiments have determined that the pressure, volume, and absolute temperature of an ideal gas are related by the </a:t>
            </a:r>
            <a:r>
              <a:rPr lang="en-US" altLang="en-US" sz="2800" b="1" i="1" dirty="0">
                <a:solidFill>
                  <a:srgbClr val="0A5D00"/>
                </a:solidFill>
              </a:rPr>
              <a:t>equation of state</a:t>
            </a:r>
            <a:r>
              <a:rPr lang="en-US" altLang="en-US" sz="2800" dirty="0"/>
              <a:t>:</a:t>
            </a:r>
          </a:p>
          <a:p>
            <a:pPr marL="0" lvl="1" indent="0">
              <a:buNone/>
              <a:defRPr/>
            </a:pPr>
            <a:r>
              <a:rPr lang="en-US" altLang="en-US" sz="2800" b="1" i="1" dirty="0">
                <a:solidFill>
                  <a:srgbClr val="CC4D00"/>
                </a:solidFill>
              </a:rPr>
              <a:t>PV = </a:t>
            </a:r>
            <a:r>
              <a:rPr lang="en-US" altLang="en-US" sz="2800" b="1" i="1" dirty="0" err="1">
                <a:solidFill>
                  <a:srgbClr val="CC4D00"/>
                </a:solidFill>
              </a:rPr>
              <a:t>NkT</a:t>
            </a:r>
            <a:r>
              <a:rPr lang="en-US" altLang="en-US" sz="2800" b="1" i="1" dirty="0">
                <a:solidFill>
                  <a:srgbClr val="CC4D00"/>
                </a:solidFill>
              </a:rPr>
              <a:t> </a:t>
            </a:r>
            <a:r>
              <a:rPr lang="en-US" altLang="en-US" sz="2800" dirty="0"/>
              <a:t>where </a:t>
            </a:r>
            <a:r>
              <a:rPr lang="en-US" altLang="en-US" sz="2800" b="1" i="1" dirty="0"/>
              <a:t>N</a:t>
            </a:r>
            <a:r>
              <a:rPr lang="en-US" altLang="en-US" sz="2800" dirty="0"/>
              <a:t> is the number of molecules</a:t>
            </a:r>
            <a:r>
              <a:rPr lang="en-US" altLang="en-US" sz="2800" b="1" i="1" dirty="0">
                <a:solidFill>
                  <a:srgbClr val="FAA368"/>
                </a:solidFill>
              </a:rPr>
              <a:t>  </a:t>
            </a:r>
            <a:r>
              <a:rPr lang="en-US" altLang="en-US" sz="2800" dirty="0"/>
              <a:t>and </a:t>
            </a:r>
            <a:r>
              <a:rPr lang="en-US" altLang="en-US" sz="2800" b="1" i="1" dirty="0"/>
              <a:t>k</a:t>
            </a:r>
            <a:r>
              <a:rPr lang="en-US" altLang="en-US" sz="2800" dirty="0"/>
              <a:t> is Boltzmann’s constant.</a:t>
            </a:r>
          </a:p>
          <a:p>
            <a:pPr marL="0" lvl="1" indent="0">
              <a:buNone/>
              <a:defRPr/>
            </a:pPr>
            <a:r>
              <a:rPr lang="en-US" altLang="en-US" sz="2800" dirty="0">
                <a:sym typeface="Symbol" charset="2"/>
              </a:rPr>
              <a:t>This is also known as the </a:t>
            </a:r>
            <a:r>
              <a:rPr lang="en-US" altLang="en-US" sz="2800" b="1" i="1" dirty="0">
                <a:solidFill>
                  <a:srgbClr val="0A5D00"/>
                </a:solidFill>
                <a:sym typeface="Symbol" charset="2"/>
              </a:rPr>
              <a:t>ideal gas law</a:t>
            </a:r>
            <a:r>
              <a:rPr lang="en-US" altLang="en-US" sz="2800" dirty="0">
                <a:sym typeface="Symbol" charset="2"/>
              </a:rPr>
              <a:t>. </a:t>
            </a:r>
          </a:p>
          <a:p>
            <a:pPr marL="0" lvl="1" indent="0">
              <a:buNone/>
              <a:defRPr/>
            </a:pPr>
            <a:r>
              <a:rPr lang="en-US" altLang="en-US" sz="2800" dirty="0">
                <a:sym typeface="Symbol" charset="2"/>
              </a:rPr>
              <a:t>Another form of this equation is PV = </a:t>
            </a:r>
            <a:r>
              <a:rPr lang="en-US" altLang="en-US" sz="2800" dirty="0" err="1">
                <a:sym typeface="Symbol" charset="2"/>
              </a:rPr>
              <a:t>nRT</a:t>
            </a:r>
            <a:r>
              <a:rPr lang="en-US" altLang="en-US" sz="2800" dirty="0">
                <a:sym typeface="Symbol" charset="2"/>
              </a:rPr>
              <a:t>, where n is the number of moles and R is the gas constant.</a:t>
            </a:r>
            <a:endParaRPr lang="en-US" sz="2800" dirty="0"/>
          </a:p>
        </p:txBody>
      </p:sp>
      <p:sp>
        <p:nvSpPr>
          <p:cNvPr id="4" name="Content Placeholder 3" hidden="1"/>
          <p:cNvSpPr>
            <a:spLocks noGrp="1"/>
          </p:cNvSpPr>
          <p:nvPr>
            <p:ph sz="quarter" idx="11"/>
          </p:nvPr>
        </p:nvSpPr>
        <p:spPr/>
        <p:txBody>
          <a:bodyPr/>
          <a:lstStyle/>
          <a:p>
            <a:endParaRPr lang="en-US"/>
          </a:p>
        </p:txBody>
      </p:sp>
      <p:sp>
        <p:nvSpPr>
          <p:cNvPr id="5" name="Text Placeholder 4" hidden="1"/>
          <p:cNvSpPr>
            <a:spLocks noGrp="1"/>
          </p:cNvSpPr>
          <p:nvPr>
            <p:ph type="body" sz="quarter" idx="19"/>
          </p:nvPr>
        </p:nvSpPr>
        <p:spPr/>
        <p:txBody>
          <a:bodyPr/>
          <a:lstStyle/>
          <a:p>
            <a:endParaRPr lang="en-US"/>
          </a:p>
        </p:txBody>
      </p:sp>
      <p:sp>
        <p:nvSpPr>
          <p:cNvPr id="6" name="Slide Number Placeholder 5"/>
          <p:cNvSpPr>
            <a:spLocks noGrp="1"/>
          </p:cNvSpPr>
          <p:nvPr>
            <p:ph type="sldNum" sz="quarter" idx="10"/>
          </p:nvPr>
        </p:nvSpPr>
        <p:spPr/>
        <p:txBody>
          <a:bodyPr/>
          <a:lstStyle/>
          <a:p>
            <a:fld id="{68151E55-6873-49E2-B8D5-2F265E6F1973}" type="slidenum">
              <a:rPr lang="en-US" smtClean="0"/>
              <a:t>38</a:t>
            </a:fld>
            <a:endParaRPr lang="en-US" dirty="0"/>
          </a:p>
        </p:txBody>
      </p:sp>
    </p:spTree>
    <p:extLst>
      <p:ext uri="{BB962C8B-B14F-4D97-AF65-F5344CB8AC3E}">
        <p14:creationId xmlns:p14="http://schemas.microsoft.com/office/powerpoint/2010/main" val="30876568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646" y="198000"/>
            <a:ext cx="8460000" cy="1059350"/>
          </a:xfrm>
        </p:spPr>
        <p:txBody>
          <a:bodyPr>
            <a:noAutofit/>
          </a:bodyPr>
          <a:lstStyle/>
          <a:p>
            <a:r>
              <a:rPr lang="en-US" dirty="0"/>
              <a:t>What process makes a hot-air balloon rise?</a:t>
            </a:r>
          </a:p>
        </p:txBody>
      </p:sp>
      <p:sp>
        <p:nvSpPr>
          <p:cNvPr id="3" name="Content Placeholder 2"/>
          <p:cNvSpPr>
            <a:spLocks noGrp="1"/>
          </p:cNvSpPr>
          <p:nvPr>
            <p:ph idx="1"/>
          </p:nvPr>
        </p:nvSpPr>
        <p:spPr>
          <a:xfrm>
            <a:off x="590025" y="2014491"/>
            <a:ext cx="7124669" cy="4993200"/>
          </a:xfrm>
        </p:spPr>
        <p:txBody>
          <a:bodyPr>
            <a:noAutofit/>
          </a:bodyPr>
          <a:lstStyle/>
          <a:p>
            <a:pPr>
              <a:spcBef>
                <a:spcPts val="800"/>
              </a:spcBef>
              <a:spcAft>
                <a:spcPts val="800"/>
              </a:spcAft>
              <a:defRPr/>
            </a:pPr>
            <a:r>
              <a:rPr lang="en-US" altLang="en-US" sz="2400" dirty="0"/>
              <a:t>When gas is heated in a hot-air balloon, the pressure, not the temperature, remains constant.</a:t>
            </a:r>
          </a:p>
          <a:p>
            <a:pPr>
              <a:spcBef>
                <a:spcPts val="800"/>
              </a:spcBef>
              <a:spcAft>
                <a:spcPts val="800"/>
              </a:spcAft>
              <a:defRPr/>
            </a:pPr>
            <a:r>
              <a:rPr lang="en-US" altLang="en-US" sz="2400" dirty="0"/>
              <a:t>The </a:t>
            </a:r>
            <a:r>
              <a:rPr lang="en-US" altLang="en-US" sz="2400" b="1" dirty="0"/>
              <a:t>gas undergoes an isobaric expansion</a:t>
            </a:r>
            <a:r>
              <a:rPr lang="en-US" altLang="en-US" sz="2400" dirty="0"/>
              <a:t>.</a:t>
            </a:r>
          </a:p>
          <a:p>
            <a:pPr>
              <a:spcBef>
                <a:spcPts val="800"/>
              </a:spcBef>
              <a:spcAft>
                <a:spcPts val="800"/>
              </a:spcAft>
              <a:defRPr/>
            </a:pPr>
            <a:r>
              <a:rPr lang="en-US" altLang="en-US" sz="2400" dirty="0"/>
              <a:t>Since the gas has expanded, the density has decreased.</a:t>
            </a:r>
          </a:p>
          <a:p>
            <a:pPr>
              <a:spcBef>
                <a:spcPts val="800"/>
              </a:spcBef>
              <a:spcAft>
                <a:spcPts val="800"/>
              </a:spcAft>
              <a:defRPr/>
            </a:pPr>
            <a:r>
              <a:rPr lang="en-US" altLang="en-US" sz="2400" dirty="0"/>
              <a:t>The balloon experiences a buoyant force because the gas inside the balloon is less dense than the surrounding atmosphere.</a:t>
            </a:r>
            <a:endParaRPr lang="en-US" sz="2400" dirty="0"/>
          </a:p>
        </p:txBody>
      </p:sp>
      <p:pic>
        <p:nvPicPr>
          <p:cNvPr id="8" name="Picture 3">
            <a:extLst>
              <a:ext uri="{C183D7F6-B498-43B3-948B-1728B52AA6E4}">
                <adec:decorative xmlns:adec="http://schemas.microsoft.com/office/drawing/2017/decorative" val="1"/>
              </a:ext>
            </a:extLst>
          </p:cNvPr>
          <p:cNvPicPr>
            <a:picLocks noGrp="1" noChangeAspect="1" noChangeArrowheads="1"/>
          </p:cNvPicPr>
          <p:nvPr>
            <p:ph idx="13"/>
          </p:nvPr>
        </p:nvPicPr>
        <p:blipFill rotWithShape="1">
          <a:blip r:embed="rId2"/>
          <a:srcRect t="2457" b="1294"/>
          <a:stretch/>
        </p:blipFill>
        <p:spPr bwMode="auto">
          <a:xfrm>
            <a:off x="7952173" y="1386148"/>
            <a:ext cx="3200400" cy="4811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 name="Content Placeholder 4" hidden="1"/>
          <p:cNvSpPr>
            <a:spLocks noGrp="1"/>
          </p:cNvSpPr>
          <p:nvPr>
            <p:ph sz="quarter" idx="20"/>
          </p:nvPr>
        </p:nvSpPr>
        <p:spPr/>
        <p:txBody>
          <a:bodyPr/>
          <a:lstStyle/>
          <a:p>
            <a:endParaRPr lang="en-US"/>
          </a:p>
        </p:txBody>
      </p:sp>
      <p:sp>
        <p:nvSpPr>
          <p:cNvPr id="6" name="Text Placeholder 5" hidden="1"/>
          <p:cNvSpPr>
            <a:spLocks noGrp="1"/>
          </p:cNvSpPr>
          <p:nvPr>
            <p:ph type="body" sz="quarter" idx="21"/>
          </p:nvPr>
        </p:nvSpPr>
        <p:spPr/>
        <p:txBody>
          <a:bodyPr>
            <a:normAutofit fontScale="62500" lnSpcReduction="20000"/>
          </a:bodyPr>
          <a:lstStyle/>
          <a:p>
            <a:endParaRPr lang="en-US"/>
          </a:p>
        </p:txBody>
      </p:sp>
      <p:sp>
        <p:nvSpPr>
          <p:cNvPr id="7" name="Slide Number Placeholder 6"/>
          <p:cNvSpPr>
            <a:spLocks noGrp="1"/>
          </p:cNvSpPr>
          <p:nvPr>
            <p:ph type="sldNum" sz="quarter" idx="10"/>
          </p:nvPr>
        </p:nvSpPr>
        <p:spPr/>
        <p:txBody>
          <a:bodyPr/>
          <a:lstStyle/>
          <a:p>
            <a:fld id="{68151E55-6873-49E2-B8D5-2F265E6F1973}" type="slidenum">
              <a:rPr lang="en-US" smtClean="0"/>
              <a:t>39</a:t>
            </a:fld>
            <a:endParaRPr lang="en-US" dirty="0"/>
          </a:p>
        </p:txBody>
      </p:sp>
    </p:spTree>
    <p:extLst>
      <p:ext uri="{BB962C8B-B14F-4D97-AF65-F5344CB8AC3E}">
        <p14:creationId xmlns:p14="http://schemas.microsoft.com/office/powerpoint/2010/main" val="282429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Temperature and Its Measurement</a:t>
            </a:r>
            <a:r>
              <a:rPr lang="en-US" sz="1600" dirty="0">
                <a:latin typeface="Times New Roman" panose="02020603050405020304" pitchFamily="18" charset="0"/>
                <a:cs typeface="Times New Roman" panose="02020603050405020304" pitchFamily="18" charset="0"/>
              </a:rPr>
              <a:t> 1</a:t>
            </a:r>
          </a:p>
        </p:txBody>
      </p:sp>
      <p:sp>
        <p:nvSpPr>
          <p:cNvPr id="3" name="Content Placeholder 2"/>
          <p:cNvSpPr>
            <a:spLocks noGrp="1"/>
          </p:cNvSpPr>
          <p:nvPr>
            <p:ph sz="quarter" idx="20"/>
          </p:nvPr>
        </p:nvSpPr>
        <p:spPr/>
        <p:txBody>
          <a:bodyPr>
            <a:normAutofit/>
          </a:bodyPr>
          <a:lstStyle/>
          <a:p>
            <a:pPr>
              <a:spcBef>
                <a:spcPts val="800"/>
              </a:spcBef>
              <a:defRPr/>
            </a:pPr>
            <a:r>
              <a:rPr lang="en-US" altLang="en-US" sz="2800" dirty="0"/>
              <a:t>If two objects are in contact with one another long enough, </a:t>
            </a:r>
            <a:r>
              <a:rPr lang="en-US" altLang="en-US" sz="2800" b="1" u="sng" dirty="0"/>
              <a:t>the two objects have the same temperature.</a:t>
            </a:r>
          </a:p>
          <a:p>
            <a:pPr>
              <a:spcBef>
                <a:spcPts val="800"/>
              </a:spcBef>
              <a:defRPr/>
            </a:pPr>
            <a:r>
              <a:rPr lang="en-US" altLang="en-US" sz="2800" dirty="0"/>
              <a:t>This begins to define </a:t>
            </a:r>
            <a:r>
              <a:rPr lang="en-US" altLang="en-US" sz="2800" b="1" i="1" dirty="0">
                <a:solidFill>
                  <a:srgbClr val="0A5D00"/>
                </a:solidFill>
              </a:rPr>
              <a:t>temperature</a:t>
            </a:r>
            <a:r>
              <a:rPr lang="en-US" altLang="en-US" sz="2800" dirty="0"/>
              <a:t>, by defining when two objects have the same temperature.</a:t>
            </a:r>
          </a:p>
          <a:p>
            <a:pPr lvl="1">
              <a:buClr>
                <a:srgbClr val="9B3700"/>
              </a:buClr>
              <a:defRPr/>
            </a:pPr>
            <a:r>
              <a:rPr lang="en-US" altLang="en-US" sz="2800" dirty="0"/>
              <a:t>When the physical properties are no longer changing, the objects are said to be in </a:t>
            </a:r>
            <a:r>
              <a:rPr lang="en-US" altLang="en-US" sz="2800" b="1" i="1" dirty="0">
                <a:solidFill>
                  <a:srgbClr val="0A5D00"/>
                </a:solidFill>
              </a:rPr>
              <a:t>thermal equilibrium</a:t>
            </a:r>
            <a:r>
              <a:rPr lang="en-US" altLang="en-US" sz="2800" dirty="0"/>
              <a:t>.</a:t>
            </a:r>
          </a:p>
          <a:p>
            <a:pPr lvl="1">
              <a:buClr>
                <a:srgbClr val="9B3700"/>
              </a:buClr>
              <a:defRPr/>
            </a:pPr>
            <a:r>
              <a:rPr lang="en-US" altLang="en-US" sz="2800" b="1" dirty="0">
                <a:solidFill>
                  <a:srgbClr val="B60000"/>
                </a:solidFill>
              </a:rPr>
              <a:t>Two or more objects in thermal equilibrium have the same temperature.</a:t>
            </a:r>
          </a:p>
          <a:p>
            <a:pPr lvl="1">
              <a:buClr>
                <a:srgbClr val="9B3700"/>
              </a:buClr>
              <a:defRPr/>
            </a:pPr>
            <a:r>
              <a:rPr lang="en-US" altLang="en-US" sz="2800" dirty="0"/>
              <a:t>This is the </a:t>
            </a:r>
            <a:r>
              <a:rPr lang="en-US" altLang="en-US" sz="2800" b="1" i="1" dirty="0">
                <a:solidFill>
                  <a:srgbClr val="0A5D00"/>
                </a:solidFill>
              </a:rPr>
              <a:t>zeroth law of thermodynamics</a:t>
            </a:r>
            <a:r>
              <a:rPr lang="en-US" altLang="en-US" sz="2800" dirty="0"/>
              <a:t>.</a:t>
            </a:r>
            <a:endParaRPr lang="en-US" sz="2800" dirty="0"/>
          </a:p>
        </p:txBody>
      </p:sp>
      <p:sp>
        <p:nvSpPr>
          <p:cNvPr id="4" name="Content Placeholder 3" hidden="1"/>
          <p:cNvSpPr>
            <a:spLocks noGrp="1"/>
          </p:cNvSpPr>
          <p:nvPr>
            <p:ph sz="quarter" idx="11"/>
          </p:nvPr>
        </p:nvSpPr>
        <p:spPr/>
        <p:txBody>
          <a:bodyPr/>
          <a:lstStyle/>
          <a:p>
            <a:endParaRPr lang="en-US"/>
          </a:p>
        </p:txBody>
      </p:sp>
      <p:sp>
        <p:nvSpPr>
          <p:cNvPr id="5" name="Text Placeholder 4" hidden="1"/>
          <p:cNvSpPr>
            <a:spLocks noGrp="1"/>
          </p:cNvSpPr>
          <p:nvPr>
            <p:ph type="body" sz="quarter" idx="19"/>
          </p:nvPr>
        </p:nvSpPr>
        <p:spPr/>
        <p:txBody>
          <a:bodyPr/>
          <a:lstStyle/>
          <a:p>
            <a:endParaRPr lang="en-US"/>
          </a:p>
        </p:txBody>
      </p:sp>
      <p:sp>
        <p:nvSpPr>
          <p:cNvPr id="6" name="Slide Number Placeholder 5"/>
          <p:cNvSpPr>
            <a:spLocks noGrp="1"/>
          </p:cNvSpPr>
          <p:nvPr>
            <p:ph type="sldNum" sz="quarter" idx="10"/>
          </p:nvPr>
        </p:nvSpPr>
        <p:spPr/>
        <p:txBody>
          <a:bodyPr/>
          <a:lstStyle/>
          <a:p>
            <a:fld id="{68151E55-6873-49E2-B8D5-2F265E6F1973}" type="slidenum">
              <a:rPr lang="en-US" smtClean="0"/>
              <a:t>4</a:t>
            </a:fld>
            <a:endParaRPr lang="en-US" dirty="0"/>
          </a:p>
        </p:txBody>
      </p:sp>
    </p:spTree>
    <p:extLst>
      <p:ext uri="{BB962C8B-B14F-4D97-AF65-F5344CB8AC3E}">
        <p14:creationId xmlns:p14="http://schemas.microsoft.com/office/powerpoint/2010/main" val="23284124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The Flow of Heat</a:t>
            </a:r>
            <a:r>
              <a:rPr lang="en-US" sz="1600" dirty="0">
                <a:latin typeface="Times New Roman" panose="02020603050405020304" pitchFamily="18" charset="0"/>
                <a:cs typeface="Times New Roman" panose="02020603050405020304" pitchFamily="18" charset="0"/>
              </a:rPr>
              <a:t> 1</a:t>
            </a:r>
          </a:p>
        </p:txBody>
      </p:sp>
      <p:sp>
        <p:nvSpPr>
          <p:cNvPr id="3" name="Content Placeholder 2"/>
          <p:cNvSpPr>
            <a:spLocks noGrp="1"/>
          </p:cNvSpPr>
          <p:nvPr>
            <p:ph sz="quarter" idx="20"/>
          </p:nvPr>
        </p:nvSpPr>
        <p:spPr/>
        <p:txBody>
          <a:bodyPr>
            <a:normAutofit/>
          </a:bodyPr>
          <a:lstStyle/>
          <a:p>
            <a:pPr>
              <a:spcBef>
                <a:spcPts val="800"/>
              </a:spcBef>
              <a:defRPr/>
            </a:pPr>
            <a:r>
              <a:rPr lang="en-US" altLang="en-US" sz="2800" dirty="0"/>
              <a:t>There are three basic processes for heat flow:</a:t>
            </a:r>
          </a:p>
          <a:p>
            <a:pPr lvl="1">
              <a:buClr>
                <a:srgbClr val="9B3700"/>
              </a:buClr>
              <a:defRPr/>
            </a:pPr>
            <a:r>
              <a:rPr lang="en-US" altLang="en-US" sz="2800" dirty="0"/>
              <a:t>Conduction</a:t>
            </a:r>
          </a:p>
          <a:p>
            <a:pPr lvl="1">
              <a:buClr>
                <a:srgbClr val="9B3700"/>
              </a:buClr>
              <a:defRPr/>
            </a:pPr>
            <a:r>
              <a:rPr lang="en-US" altLang="en-US" sz="2800" dirty="0"/>
              <a:t>Convection</a:t>
            </a:r>
          </a:p>
          <a:p>
            <a:pPr lvl="1">
              <a:buClr>
                <a:srgbClr val="9B3700"/>
              </a:buClr>
              <a:defRPr/>
            </a:pPr>
            <a:r>
              <a:rPr lang="en-US" altLang="en-US" sz="2800" dirty="0"/>
              <a:t>Radiation</a:t>
            </a:r>
            <a:endParaRPr lang="en-US" sz="2800" dirty="0"/>
          </a:p>
        </p:txBody>
      </p:sp>
      <p:sp>
        <p:nvSpPr>
          <p:cNvPr id="4" name="Content Placeholder 3" hidden="1"/>
          <p:cNvSpPr>
            <a:spLocks noGrp="1"/>
          </p:cNvSpPr>
          <p:nvPr>
            <p:ph sz="quarter" idx="11"/>
          </p:nvPr>
        </p:nvSpPr>
        <p:spPr/>
        <p:txBody>
          <a:bodyPr/>
          <a:lstStyle/>
          <a:p>
            <a:endParaRPr lang="en-US"/>
          </a:p>
        </p:txBody>
      </p:sp>
      <p:sp>
        <p:nvSpPr>
          <p:cNvPr id="5" name="Text Placeholder 4" hidden="1"/>
          <p:cNvSpPr>
            <a:spLocks noGrp="1"/>
          </p:cNvSpPr>
          <p:nvPr>
            <p:ph type="body" sz="quarter" idx="19"/>
          </p:nvPr>
        </p:nvSpPr>
        <p:spPr/>
        <p:txBody>
          <a:bodyPr/>
          <a:lstStyle/>
          <a:p>
            <a:endParaRPr lang="en-US"/>
          </a:p>
        </p:txBody>
      </p:sp>
      <p:sp>
        <p:nvSpPr>
          <p:cNvPr id="6" name="Slide Number Placeholder 5"/>
          <p:cNvSpPr>
            <a:spLocks noGrp="1"/>
          </p:cNvSpPr>
          <p:nvPr>
            <p:ph type="sldNum" sz="quarter" idx="10"/>
          </p:nvPr>
        </p:nvSpPr>
        <p:spPr/>
        <p:txBody>
          <a:bodyPr/>
          <a:lstStyle/>
          <a:p>
            <a:fld id="{68151E55-6873-49E2-B8D5-2F265E6F1973}" type="slidenum">
              <a:rPr lang="en-US" smtClean="0"/>
              <a:t>40</a:t>
            </a:fld>
            <a:endParaRPr lang="en-US" dirty="0"/>
          </a:p>
        </p:txBody>
      </p:sp>
    </p:spTree>
    <p:extLst>
      <p:ext uri="{BB962C8B-B14F-4D97-AF65-F5344CB8AC3E}">
        <p14:creationId xmlns:p14="http://schemas.microsoft.com/office/powerpoint/2010/main" val="10795297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Flow of Heat</a:t>
            </a:r>
            <a:r>
              <a:rPr lang="en-US" sz="1600" dirty="0"/>
              <a:t> 2</a:t>
            </a:r>
          </a:p>
        </p:txBody>
      </p:sp>
      <p:sp>
        <p:nvSpPr>
          <p:cNvPr id="3" name="Content Placeholder 2"/>
          <p:cNvSpPr>
            <a:spLocks noGrp="1"/>
          </p:cNvSpPr>
          <p:nvPr>
            <p:ph idx="1"/>
          </p:nvPr>
        </p:nvSpPr>
        <p:spPr>
          <a:xfrm>
            <a:off x="1866646" y="1295400"/>
            <a:ext cx="8460000" cy="1600200"/>
          </a:xfrm>
        </p:spPr>
        <p:txBody>
          <a:bodyPr>
            <a:normAutofit/>
          </a:bodyPr>
          <a:lstStyle/>
          <a:p>
            <a:pPr>
              <a:spcBef>
                <a:spcPts val="600"/>
              </a:spcBef>
            </a:pPr>
            <a:r>
              <a:rPr lang="en-US" altLang="en-US" sz="2800" dirty="0"/>
              <a:t>In </a:t>
            </a:r>
            <a:r>
              <a:rPr lang="en-US" altLang="en-US" sz="2800" b="1" i="1" dirty="0">
                <a:solidFill>
                  <a:srgbClr val="0A5D00"/>
                </a:solidFill>
              </a:rPr>
              <a:t>conduction</a:t>
            </a:r>
            <a:r>
              <a:rPr lang="en-US" altLang="en-US" sz="2800" dirty="0"/>
              <a:t>, heat flows through a material when objects at different temperatures are placed in contact with one another.</a:t>
            </a:r>
            <a:endParaRPr lang="en-US" sz="2800" dirty="0"/>
          </a:p>
        </p:txBody>
      </p:sp>
      <p:pic>
        <p:nvPicPr>
          <p:cNvPr id="8" name="Picture 3" descr="Two boxes are connected by a metal bar. The temperate of the left box, T1, is higher than the temperature of the right box, T2. An arrow, Q, points from the left box to the right box.&#10;"/>
          <p:cNvPicPr>
            <a:picLocks noGrp="1" noChangeAspect="1" noChangeArrowheads="1"/>
          </p:cNvPicPr>
          <p:nvPr>
            <p:ph idx="13"/>
          </p:nvPr>
        </p:nvPicPr>
        <p:blipFill rotWithShape="1">
          <a:blip r:embed="rId2"/>
          <a:srcRect t="4597"/>
          <a:stretch/>
        </p:blipFill>
        <p:spPr bwMode="auto">
          <a:xfrm>
            <a:off x="2438400" y="3403294"/>
            <a:ext cx="7315200" cy="2387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 name="Content Placeholder 4" hidden="1"/>
          <p:cNvSpPr>
            <a:spLocks noGrp="1"/>
          </p:cNvSpPr>
          <p:nvPr>
            <p:ph sz="quarter" idx="20"/>
          </p:nvPr>
        </p:nvSpPr>
        <p:spPr/>
        <p:txBody>
          <a:bodyPr/>
          <a:lstStyle/>
          <a:p>
            <a:endParaRPr lang="en-US"/>
          </a:p>
        </p:txBody>
      </p:sp>
      <p:sp>
        <p:nvSpPr>
          <p:cNvPr id="6" name="Text Placeholder 5" hidden="1"/>
          <p:cNvSpPr>
            <a:spLocks noGrp="1"/>
          </p:cNvSpPr>
          <p:nvPr>
            <p:ph type="body" sz="quarter" idx="21"/>
          </p:nvPr>
        </p:nvSpPr>
        <p:spPr/>
        <p:txBody>
          <a:bodyPr>
            <a:normAutofit fontScale="62500" lnSpcReduction="20000"/>
          </a:bodyPr>
          <a:lstStyle/>
          <a:p>
            <a:endParaRPr lang="en-US"/>
          </a:p>
        </p:txBody>
      </p:sp>
      <p:sp>
        <p:nvSpPr>
          <p:cNvPr id="7" name="Slide Number Placeholder 6"/>
          <p:cNvSpPr>
            <a:spLocks noGrp="1"/>
          </p:cNvSpPr>
          <p:nvPr>
            <p:ph type="sldNum" sz="quarter" idx="10"/>
          </p:nvPr>
        </p:nvSpPr>
        <p:spPr/>
        <p:txBody>
          <a:bodyPr/>
          <a:lstStyle/>
          <a:p>
            <a:fld id="{68151E55-6873-49E2-B8D5-2F265E6F1973}" type="slidenum">
              <a:rPr lang="en-US" smtClean="0"/>
              <a:t>41</a:t>
            </a:fld>
            <a:endParaRPr lang="en-US" dirty="0"/>
          </a:p>
        </p:txBody>
      </p:sp>
    </p:spTree>
    <p:extLst>
      <p:ext uri="{BB962C8B-B14F-4D97-AF65-F5344CB8AC3E}">
        <p14:creationId xmlns:p14="http://schemas.microsoft.com/office/powerpoint/2010/main" val="25999679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Flow of Heat</a:t>
            </a:r>
            <a:r>
              <a:rPr lang="en-US" sz="1600" dirty="0"/>
              <a:t> 3</a:t>
            </a:r>
          </a:p>
        </p:txBody>
      </p:sp>
      <p:sp>
        <p:nvSpPr>
          <p:cNvPr id="3" name="Content Placeholder 2"/>
          <p:cNvSpPr>
            <a:spLocks noGrp="1"/>
          </p:cNvSpPr>
          <p:nvPr>
            <p:ph idx="1"/>
          </p:nvPr>
        </p:nvSpPr>
        <p:spPr>
          <a:xfrm>
            <a:off x="621437" y="1295400"/>
            <a:ext cx="5703163" cy="4993200"/>
          </a:xfrm>
        </p:spPr>
        <p:txBody>
          <a:bodyPr>
            <a:noAutofit/>
          </a:bodyPr>
          <a:lstStyle/>
          <a:p>
            <a:pPr lvl="1">
              <a:spcBef>
                <a:spcPts val="600"/>
              </a:spcBef>
              <a:buClr>
                <a:schemeClr val="hlink"/>
              </a:buClr>
              <a:buSzPct val="65000"/>
              <a:buNone/>
              <a:defRPr/>
            </a:pPr>
            <a:r>
              <a:rPr lang="en-US" altLang="en-US" sz="2000" b="1" dirty="0"/>
              <a:t>Conduction</a:t>
            </a:r>
          </a:p>
          <a:p>
            <a:pPr marL="347472" lvl="1">
              <a:spcBef>
                <a:spcPts val="600"/>
              </a:spcBef>
              <a:buSzPct val="100000"/>
              <a:defRPr/>
            </a:pPr>
            <a:r>
              <a:rPr lang="en-US" altLang="en-US" sz="1800" dirty="0"/>
              <a:t>The rate of heat flow depends on the temperature difference between the objects.</a:t>
            </a:r>
          </a:p>
          <a:p>
            <a:pPr marL="347472" lvl="1">
              <a:spcBef>
                <a:spcPts val="600"/>
              </a:spcBef>
              <a:buSzPct val="100000"/>
              <a:defRPr/>
            </a:pPr>
            <a:r>
              <a:rPr lang="en-US" altLang="en-US" sz="1800" dirty="0"/>
              <a:t>It also depends on the </a:t>
            </a:r>
            <a:r>
              <a:rPr lang="en-US" altLang="en-US" sz="1800" b="1" i="1" dirty="0">
                <a:solidFill>
                  <a:srgbClr val="0A5D00"/>
                </a:solidFill>
              </a:rPr>
              <a:t>thermal conductivity</a:t>
            </a:r>
            <a:r>
              <a:rPr lang="en-US" altLang="en-US" sz="1800" dirty="0"/>
              <a:t> of the materials, a measure of how well the materials conduct heat.</a:t>
            </a:r>
          </a:p>
          <a:p>
            <a:pPr marL="347472" lvl="1">
              <a:spcBef>
                <a:spcPts val="600"/>
              </a:spcBef>
              <a:buSzPct val="100000"/>
              <a:defRPr/>
            </a:pPr>
            <a:r>
              <a:rPr lang="en-US" altLang="en-US" sz="1800" dirty="0"/>
              <a:t>For example, </a:t>
            </a:r>
            <a:r>
              <a:rPr lang="en-US" altLang="en-US" sz="1800" i="1" u="sng" dirty="0"/>
              <a:t>a metal block at room temperature will feel colder than a wood block of the exact same temperature.</a:t>
            </a:r>
          </a:p>
          <a:p>
            <a:pPr marL="347472" lvl="1">
              <a:spcBef>
                <a:spcPts val="600"/>
              </a:spcBef>
              <a:buSzPct val="100000"/>
              <a:defRPr/>
            </a:pPr>
            <a:r>
              <a:rPr lang="en-US" altLang="en-US" sz="1800" dirty="0"/>
              <a:t>The metal block is a better thermal conductor, so heat flows more readily from your hand into the metal.</a:t>
            </a:r>
          </a:p>
          <a:p>
            <a:pPr marL="347472" lvl="1">
              <a:spcBef>
                <a:spcPts val="600"/>
              </a:spcBef>
              <a:buSzPct val="100000"/>
              <a:defRPr/>
            </a:pPr>
            <a:r>
              <a:rPr lang="en-US" altLang="en-US" sz="1800" dirty="0"/>
              <a:t>Since contact with the metal cools your hand more rapidly, the metal feels colder.</a:t>
            </a:r>
            <a:endParaRPr lang="en-US" sz="1800" dirty="0"/>
          </a:p>
        </p:txBody>
      </p:sp>
      <p:pic>
        <p:nvPicPr>
          <p:cNvPr id="8" name="Picture 3">
            <a:extLst>
              <a:ext uri="{C183D7F6-B498-43B3-948B-1728B52AA6E4}">
                <adec:decorative xmlns:adec="http://schemas.microsoft.com/office/drawing/2017/decorative" val="1"/>
              </a:ext>
            </a:extLst>
          </p:cNvPr>
          <p:cNvPicPr>
            <a:picLocks noGrp="1" noChangeAspect="1" noChangeArrowheads="1"/>
          </p:cNvPicPr>
          <p:nvPr>
            <p:ph idx="13"/>
          </p:nvPr>
        </p:nvPicPr>
        <p:blipFill rotWithShape="1">
          <a:blip r:embed="rId2">
            <a:extLst>
              <a:ext uri="{28A0092B-C50C-407E-A947-70E740481C1C}">
                <a14:useLocalDpi xmlns:a14="http://schemas.microsoft.com/office/drawing/2010/main" val="0"/>
              </a:ext>
            </a:extLst>
          </a:blip>
          <a:srcRect t="2631" b="2370"/>
          <a:stretch/>
        </p:blipFill>
        <p:spPr bwMode="auto">
          <a:xfrm>
            <a:off x="6629400" y="1778761"/>
            <a:ext cx="3749040" cy="3977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 name="Content Placeholder 4" hidden="1"/>
          <p:cNvSpPr>
            <a:spLocks noGrp="1"/>
          </p:cNvSpPr>
          <p:nvPr>
            <p:ph sz="quarter" idx="20"/>
          </p:nvPr>
        </p:nvSpPr>
        <p:spPr/>
        <p:txBody>
          <a:bodyPr/>
          <a:lstStyle/>
          <a:p>
            <a:endParaRPr lang="en-US"/>
          </a:p>
        </p:txBody>
      </p:sp>
      <p:sp>
        <p:nvSpPr>
          <p:cNvPr id="6" name="Text Placeholder 5" hidden="1"/>
          <p:cNvSpPr>
            <a:spLocks noGrp="1"/>
          </p:cNvSpPr>
          <p:nvPr>
            <p:ph type="body" sz="quarter" idx="21"/>
          </p:nvPr>
        </p:nvSpPr>
        <p:spPr/>
        <p:txBody>
          <a:bodyPr>
            <a:normAutofit fontScale="62500" lnSpcReduction="20000"/>
          </a:bodyPr>
          <a:lstStyle/>
          <a:p>
            <a:endParaRPr lang="en-US"/>
          </a:p>
        </p:txBody>
      </p:sp>
      <p:sp>
        <p:nvSpPr>
          <p:cNvPr id="7" name="Slide Number Placeholder 6"/>
          <p:cNvSpPr>
            <a:spLocks noGrp="1"/>
          </p:cNvSpPr>
          <p:nvPr>
            <p:ph type="sldNum" sz="quarter" idx="10"/>
          </p:nvPr>
        </p:nvSpPr>
        <p:spPr/>
        <p:txBody>
          <a:bodyPr/>
          <a:lstStyle/>
          <a:p>
            <a:fld id="{68151E55-6873-49E2-B8D5-2F265E6F1973}" type="slidenum">
              <a:rPr lang="en-US" smtClean="0"/>
              <a:t>42</a:t>
            </a:fld>
            <a:endParaRPr lang="en-US" dirty="0"/>
          </a:p>
        </p:txBody>
      </p:sp>
    </p:spTree>
    <p:extLst>
      <p:ext uri="{BB962C8B-B14F-4D97-AF65-F5344CB8AC3E}">
        <p14:creationId xmlns:p14="http://schemas.microsoft.com/office/powerpoint/2010/main" val="28751060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Flow of Heat</a:t>
            </a:r>
            <a:r>
              <a:rPr lang="en-US" sz="1600" dirty="0"/>
              <a:t> 4</a:t>
            </a:r>
          </a:p>
        </p:txBody>
      </p:sp>
      <p:sp>
        <p:nvSpPr>
          <p:cNvPr id="3" name="Content Placeholder 2"/>
          <p:cNvSpPr>
            <a:spLocks noGrp="1"/>
          </p:cNvSpPr>
          <p:nvPr>
            <p:ph idx="1"/>
          </p:nvPr>
        </p:nvSpPr>
        <p:spPr>
          <a:xfrm>
            <a:off x="1866646" y="1295400"/>
            <a:ext cx="8460000" cy="2103660"/>
          </a:xfrm>
        </p:spPr>
        <p:txBody>
          <a:bodyPr>
            <a:noAutofit/>
          </a:bodyPr>
          <a:lstStyle/>
          <a:p>
            <a:pPr marL="0" lvl="1" indent="0">
              <a:spcBef>
                <a:spcPts val="600"/>
              </a:spcBef>
              <a:buNone/>
              <a:defRPr/>
            </a:pPr>
            <a:r>
              <a:rPr lang="en-US" altLang="en-US" dirty="0"/>
              <a:t>In </a:t>
            </a:r>
            <a:r>
              <a:rPr lang="en-US" altLang="en-US" b="1" i="1" dirty="0">
                <a:solidFill>
                  <a:srgbClr val="0A5D00"/>
                </a:solidFill>
              </a:rPr>
              <a:t>convection</a:t>
            </a:r>
            <a:r>
              <a:rPr lang="en-US" altLang="en-US" dirty="0"/>
              <a:t>, heat is transferred by the motion of a fluid containing thermal energy.</a:t>
            </a:r>
          </a:p>
          <a:p>
            <a:pPr marL="347472" lvl="2" indent="-347472">
              <a:spcBef>
                <a:spcPts val="600"/>
              </a:spcBef>
              <a:buClr>
                <a:srgbClr val="9B3700"/>
              </a:buClr>
              <a:defRPr/>
            </a:pPr>
            <a:r>
              <a:rPr lang="en-US" altLang="en-US" sz="2800" dirty="0"/>
              <a:t>Convection is the main method of heating a house.</a:t>
            </a:r>
          </a:p>
          <a:p>
            <a:pPr marL="347472" lvl="2" indent="-347472">
              <a:spcBef>
                <a:spcPts val="600"/>
              </a:spcBef>
              <a:buClr>
                <a:srgbClr val="9B3700"/>
              </a:buClr>
              <a:defRPr/>
            </a:pPr>
            <a:r>
              <a:rPr lang="en-US" altLang="en-US" sz="2800" dirty="0"/>
              <a:t>It is also the main method heat is lost from buildings.</a:t>
            </a:r>
            <a:endParaRPr lang="en-US" sz="2800" dirty="0"/>
          </a:p>
        </p:txBody>
      </p:sp>
      <p:pic>
        <p:nvPicPr>
          <p:cNvPr id="10" name="Picture 3" descr="A radiator sits on the right side of a room. Arrows point upward from it, then curve along the ceiling, down the left wall, then along the floor and back to the radiator. The arrows change from red initially, to blue finally.&#10;"/>
          <p:cNvPicPr>
            <a:picLocks noGrp="1" noChangeAspect="1" noChangeArrowheads="1"/>
          </p:cNvPicPr>
          <p:nvPr>
            <p:ph idx="13"/>
          </p:nvPr>
        </p:nvPicPr>
        <p:blipFill rotWithShape="1">
          <a:blip r:embed="rId2"/>
          <a:srcRect t="2208"/>
          <a:stretch/>
        </p:blipFill>
        <p:spPr bwMode="auto">
          <a:xfrm>
            <a:off x="4058444" y="3470294"/>
            <a:ext cx="3566160" cy="2778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 name="Content Placeholder 4" hidden="1"/>
          <p:cNvSpPr>
            <a:spLocks noGrp="1"/>
          </p:cNvSpPr>
          <p:nvPr>
            <p:ph sz="quarter" idx="20"/>
          </p:nvPr>
        </p:nvSpPr>
        <p:spPr/>
        <p:txBody>
          <a:bodyPr/>
          <a:lstStyle/>
          <a:p>
            <a:endParaRPr lang="en-US"/>
          </a:p>
        </p:txBody>
      </p:sp>
      <p:sp>
        <p:nvSpPr>
          <p:cNvPr id="6" name="Text Placeholder 5" hidden="1"/>
          <p:cNvSpPr>
            <a:spLocks noGrp="1"/>
          </p:cNvSpPr>
          <p:nvPr>
            <p:ph type="body" sz="quarter" idx="21"/>
          </p:nvPr>
        </p:nvSpPr>
        <p:spPr/>
        <p:txBody>
          <a:bodyPr>
            <a:normAutofit fontScale="62500" lnSpcReduction="20000"/>
          </a:bodyPr>
          <a:lstStyle/>
          <a:p>
            <a:endParaRPr lang="en-US"/>
          </a:p>
        </p:txBody>
      </p:sp>
      <p:sp>
        <p:nvSpPr>
          <p:cNvPr id="7" name="Slide Number Placeholder 6"/>
          <p:cNvSpPr>
            <a:spLocks noGrp="1"/>
          </p:cNvSpPr>
          <p:nvPr>
            <p:ph type="sldNum" sz="quarter" idx="10"/>
          </p:nvPr>
        </p:nvSpPr>
        <p:spPr/>
        <p:txBody>
          <a:bodyPr/>
          <a:lstStyle/>
          <a:p>
            <a:fld id="{68151E55-6873-49E2-B8D5-2F265E6F1973}" type="slidenum">
              <a:rPr lang="en-US" smtClean="0"/>
              <a:t>43</a:t>
            </a:fld>
            <a:endParaRPr lang="en-US" dirty="0"/>
          </a:p>
        </p:txBody>
      </p:sp>
    </p:spTree>
    <p:extLst>
      <p:ext uri="{BB962C8B-B14F-4D97-AF65-F5344CB8AC3E}">
        <p14:creationId xmlns:p14="http://schemas.microsoft.com/office/powerpoint/2010/main" val="20754246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Flow of Heat</a:t>
            </a:r>
            <a:r>
              <a:rPr lang="en-US" sz="1600" dirty="0"/>
              <a:t> 5</a:t>
            </a:r>
          </a:p>
        </p:txBody>
      </p:sp>
      <p:sp>
        <p:nvSpPr>
          <p:cNvPr id="3" name="Content Placeholder 2"/>
          <p:cNvSpPr>
            <a:spLocks noGrp="1"/>
          </p:cNvSpPr>
          <p:nvPr>
            <p:ph idx="1"/>
          </p:nvPr>
        </p:nvSpPr>
        <p:spPr>
          <a:xfrm>
            <a:off x="292963" y="1295400"/>
            <a:ext cx="6031637" cy="4993200"/>
          </a:xfrm>
        </p:spPr>
        <p:txBody>
          <a:bodyPr>
            <a:noAutofit/>
          </a:bodyPr>
          <a:lstStyle/>
          <a:p>
            <a:pPr marL="0" lvl="1" indent="0">
              <a:spcBef>
                <a:spcPts val="600"/>
              </a:spcBef>
              <a:buNone/>
              <a:defRPr/>
            </a:pPr>
            <a:r>
              <a:rPr lang="en-US" altLang="en-US" sz="2000" dirty="0"/>
              <a:t>In </a:t>
            </a:r>
            <a:r>
              <a:rPr lang="en-US" altLang="en-US" sz="2000" b="1" i="1" dirty="0">
                <a:solidFill>
                  <a:srgbClr val="0A5D00"/>
                </a:solidFill>
              </a:rPr>
              <a:t>radiation</a:t>
            </a:r>
            <a:r>
              <a:rPr lang="en-US" altLang="en-US" sz="2000" dirty="0"/>
              <a:t>, heat energy is </a:t>
            </a:r>
            <a:r>
              <a:rPr lang="en-US" altLang="en-US" sz="2000" u="sng" dirty="0"/>
              <a:t>transferred by electromagnetic waves.</a:t>
            </a:r>
          </a:p>
          <a:p>
            <a:pPr marL="342900" lvl="2" indent="-342900">
              <a:spcBef>
                <a:spcPts val="600"/>
              </a:spcBef>
              <a:buClr>
                <a:srgbClr val="9B3700"/>
              </a:buClr>
              <a:defRPr/>
            </a:pPr>
            <a:r>
              <a:rPr lang="en-US" altLang="en-US" sz="2000" dirty="0"/>
              <a:t>The electromagnetic waves involved in the transfer of heat lie primarily in the infrared portion of the spectrum.</a:t>
            </a:r>
          </a:p>
          <a:p>
            <a:pPr marL="342900" lvl="2" indent="-342900">
              <a:spcBef>
                <a:spcPts val="600"/>
              </a:spcBef>
              <a:buClr>
                <a:srgbClr val="9B3700"/>
              </a:buClr>
              <a:defRPr/>
            </a:pPr>
            <a:r>
              <a:rPr lang="en-US" altLang="en-US" sz="2000" dirty="0"/>
              <a:t>Unlike conduction and convection, which both require a medium to travel through</a:t>
            </a:r>
            <a:r>
              <a:rPr lang="en-US" altLang="en-US" sz="2000" u="sng" dirty="0"/>
              <a:t>, radiation can take place across a vacuum.</a:t>
            </a:r>
          </a:p>
          <a:p>
            <a:pPr marL="342900" lvl="2" indent="-342900">
              <a:spcBef>
                <a:spcPts val="600"/>
              </a:spcBef>
              <a:buClr>
                <a:srgbClr val="9B3700"/>
              </a:buClr>
              <a:defRPr/>
            </a:pPr>
            <a:r>
              <a:rPr lang="en-US" altLang="en-US" sz="2000" dirty="0"/>
              <a:t>For example, </a:t>
            </a:r>
            <a:r>
              <a:rPr lang="en-US" altLang="en-US" sz="2000" u="sng" dirty="0"/>
              <a:t>the evacuated space in a thermos bottle</a:t>
            </a:r>
            <a:r>
              <a:rPr lang="en-US" altLang="en-US" sz="2000" dirty="0"/>
              <a:t>.</a:t>
            </a:r>
          </a:p>
          <a:p>
            <a:pPr marL="342900" lvl="2" indent="-342900">
              <a:spcBef>
                <a:spcPts val="600"/>
              </a:spcBef>
              <a:buClr>
                <a:srgbClr val="9B3700"/>
              </a:buClr>
              <a:defRPr/>
            </a:pPr>
            <a:r>
              <a:rPr lang="en-US" altLang="en-US" sz="2000" dirty="0"/>
              <a:t>The radiation is reduced to a minimum by silvering the facing walls of the evacuated space.</a:t>
            </a:r>
            <a:endParaRPr lang="en-US" sz="2000" dirty="0"/>
          </a:p>
        </p:txBody>
      </p:sp>
      <p:pic>
        <p:nvPicPr>
          <p:cNvPr id="9" name="Picture 3" descr="A cutaway view of a thermos. From outside to inside, the layers are insulation, vacuum (containing infrared radiation), then a fluid.&#10;"/>
          <p:cNvPicPr>
            <a:picLocks noGrp="1" noChangeAspect="1" noChangeArrowheads="1"/>
          </p:cNvPicPr>
          <p:nvPr>
            <p:ph idx="13"/>
          </p:nvPr>
        </p:nvPicPr>
        <p:blipFill rotWithShape="1">
          <a:blip r:embed="rId2"/>
          <a:srcRect t="1822"/>
          <a:stretch/>
        </p:blipFill>
        <p:spPr bwMode="auto">
          <a:xfrm>
            <a:off x="6964680" y="1362532"/>
            <a:ext cx="3017520" cy="4809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 name="Content Placeholder 4" hidden="1"/>
          <p:cNvSpPr>
            <a:spLocks noGrp="1"/>
          </p:cNvSpPr>
          <p:nvPr>
            <p:ph sz="quarter" idx="20"/>
          </p:nvPr>
        </p:nvSpPr>
        <p:spPr/>
        <p:txBody>
          <a:bodyPr/>
          <a:lstStyle/>
          <a:p>
            <a:endParaRPr lang="en-US"/>
          </a:p>
        </p:txBody>
      </p:sp>
      <p:sp>
        <p:nvSpPr>
          <p:cNvPr id="6" name="Text Placeholder 5" hidden="1"/>
          <p:cNvSpPr>
            <a:spLocks noGrp="1"/>
          </p:cNvSpPr>
          <p:nvPr>
            <p:ph type="body" sz="quarter" idx="21"/>
          </p:nvPr>
        </p:nvSpPr>
        <p:spPr/>
        <p:txBody>
          <a:bodyPr>
            <a:normAutofit fontScale="62500" lnSpcReduction="20000"/>
          </a:bodyPr>
          <a:lstStyle/>
          <a:p>
            <a:endParaRPr lang="en-US"/>
          </a:p>
        </p:txBody>
      </p:sp>
      <p:sp>
        <p:nvSpPr>
          <p:cNvPr id="7" name="Slide Number Placeholder 6"/>
          <p:cNvSpPr>
            <a:spLocks noGrp="1"/>
          </p:cNvSpPr>
          <p:nvPr>
            <p:ph type="sldNum" sz="quarter" idx="10"/>
          </p:nvPr>
        </p:nvSpPr>
        <p:spPr/>
        <p:txBody>
          <a:bodyPr/>
          <a:lstStyle/>
          <a:p>
            <a:fld id="{68151E55-6873-49E2-B8D5-2F265E6F1973}" type="slidenum">
              <a:rPr lang="en-US" smtClean="0"/>
              <a:t>44</a:t>
            </a:fld>
            <a:endParaRPr lang="en-US" dirty="0"/>
          </a:p>
        </p:txBody>
      </p:sp>
    </p:spTree>
    <p:extLst>
      <p:ext uri="{BB962C8B-B14F-4D97-AF65-F5344CB8AC3E}">
        <p14:creationId xmlns:p14="http://schemas.microsoft.com/office/powerpoint/2010/main" val="33614404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The Flow of Heat</a:t>
            </a:r>
            <a:r>
              <a:rPr lang="en-US" sz="1600" dirty="0">
                <a:latin typeface="Times New Roman" panose="02020603050405020304" pitchFamily="18" charset="0"/>
                <a:cs typeface="Times New Roman" panose="02020603050405020304" pitchFamily="18" charset="0"/>
              </a:rPr>
              <a:t> 6</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1"/>
          </p:nvPr>
        </p:nvSpPr>
        <p:spPr>
          <a:xfrm>
            <a:off x="1866000" y="1216386"/>
            <a:ext cx="8460000" cy="993414"/>
          </a:xfrm>
        </p:spPr>
        <p:txBody>
          <a:bodyPr/>
          <a:lstStyle/>
          <a:p>
            <a:pPr>
              <a:spcAft>
                <a:spcPts val="0"/>
              </a:spcAft>
            </a:pPr>
            <a:r>
              <a:rPr lang="en-US" altLang="en-US" sz="2800" dirty="0">
                <a:solidFill>
                  <a:srgbClr val="B60000"/>
                </a:solidFill>
              </a:rPr>
              <a:t>Which process makes a car’s interior heat up when parked in the sun?</a:t>
            </a:r>
            <a:endParaRPr lang="en-US" sz="2800" dirty="0">
              <a:solidFill>
                <a:srgbClr val="B60000"/>
              </a:solidFill>
            </a:endParaRPr>
          </a:p>
        </p:txBody>
      </p:sp>
      <p:sp>
        <p:nvSpPr>
          <p:cNvPr id="4" name="Content Placeholder 3"/>
          <p:cNvSpPr>
            <a:spLocks noGrp="1"/>
          </p:cNvSpPr>
          <p:nvPr>
            <p:ph sz="quarter" idx="12"/>
          </p:nvPr>
        </p:nvSpPr>
        <p:spPr>
          <a:xfrm>
            <a:off x="1866000" y="2295998"/>
            <a:ext cx="2858400" cy="1971202"/>
          </a:xfrm>
        </p:spPr>
        <p:txBody>
          <a:bodyPr>
            <a:normAutofit/>
          </a:bodyPr>
          <a:lstStyle/>
          <a:p>
            <a:pPr marL="536575" indent="-536575">
              <a:spcBef>
                <a:spcPts val="800"/>
              </a:spcBef>
              <a:defRPr/>
            </a:pPr>
            <a:r>
              <a:rPr lang="en-US" altLang="en-US" sz="2800" dirty="0"/>
              <a:t>a)	Radiation</a:t>
            </a:r>
          </a:p>
          <a:p>
            <a:pPr marL="536575" indent="-536575">
              <a:spcBef>
                <a:spcPts val="800"/>
              </a:spcBef>
              <a:defRPr/>
            </a:pPr>
            <a:r>
              <a:rPr lang="en-US" altLang="en-US" sz="2800" dirty="0"/>
              <a:t>b)	Convection</a:t>
            </a:r>
          </a:p>
          <a:p>
            <a:pPr marL="536575" indent="-536575">
              <a:spcBef>
                <a:spcPts val="800"/>
              </a:spcBef>
              <a:defRPr/>
            </a:pPr>
            <a:r>
              <a:rPr lang="en-US" altLang="en-US" sz="2800" dirty="0"/>
              <a:t>c)	Conduction</a:t>
            </a:r>
            <a:endParaRPr lang="en-US" sz="2800" dirty="0"/>
          </a:p>
        </p:txBody>
      </p:sp>
      <p:pic>
        <p:nvPicPr>
          <p:cNvPr id="13" name="Picture 4" descr="Car parked in the dessert sun">
            <a:extLst>
              <a:ext uri="{FF2B5EF4-FFF2-40B4-BE49-F238E27FC236}">
                <a16:creationId xmlns:a16="http://schemas.microsoft.com/office/drawing/2014/main" id="{CB4408C3-0A4B-3644-BB1E-9251E97B7D50}"/>
              </a:ext>
            </a:extLst>
          </p:cNvPr>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p:blipFill>
        <p:spPr>
          <a:xfrm>
            <a:off x="5677074" y="2674937"/>
            <a:ext cx="3696319" cy="2465233"/>
          </a:xfrm>
          <a:prstGeom prst="rect">
            <a:avLst/>
          </a:prstGeom>
        </p:spPr>
      </p:pic>
      <p:sp>
        <p:nvSpPr>
          <p:cNvPr id="10" name="Text Placeholder 9" hidden="1"/>
          <p:cNvSpPr>
            <a:spLocks noGrp="1"/>
          </p:cNvSpPr>
          <p:nvPr>
            <p:ph type="body" sz="quarter" idx="18"/>
          </p:nvPr>
        </p:nvSpPr>
        <p:spPr/>
        <p:txBody>
          <a:bodyPr>
            <a:normAutofit fontScale="92500" lnSpcReduction="20000"/>
          </a:bodyPr>
          <a:lstStyle/>
          <a:p>
            <a:endParaRPr lang="en-US"/>
          </a:p>
        </p:txBody>
      </p:sp>
      <p:sp>
        <p:nvSpPr>
          <p:cNvPr id="11" name="Text Placeholder 10" hidden="1"/>
          <p:cNvSpPr>
            <a:spLocks noGrp="1"/>
          </p:cNvSpPr>
          <p:nvPr>
            <p:ph type="body" sz="quarter" idx="19"/>
          </p:nvPr>
        </p:nvSpPr>
        <p:spPr/>
        <p:txBody>
          <a:bodyPr/>
          <a:lstStyle/>
          <a:p>
            <a:endParaRPr lang="en-US"/>
          </a:p>
        </p:txBody>
      </p:sp>
      <p:sp>
        <p:nvSpPr>
          <p:cNvPr id="12" name="Slide Number Placeholder 11"/>
          <p:cNvSpPr>
            <a:spLocks noGrp="1"/>
          </p:cNvSpPr>
          <p:nvPr>
            <p:ph type="sldNum" sz="quarter" idx="10"/>
          </p:nvPr>
        </p:nvSpPr>
        <p:spPr/>
        <p:txBody>
          <a:bodyPr/>
          <a:lstStyle/>
          <a:p>
            <a:fld id="{68151E55-6873-49E2-B8D5-2F265E6F1973}" type="slidenum">
              <a:rPr lang="en-US" smtClean="0"/>
              <a:pPr/>
              <a:t>45</a:t>
            </a:fld>
            <a:endParaRPr lang="en-US" dirty="0"/>
          </a:p>
        </p:txBody>
      </p:sp>
    </p:spTree>
    <p:extLst>
      <p:ext uri="{BB962C8B-B14F-4D97-AF65-F5344CB8AC3E}">
        <p14:creationId xmlns:p14="http://schemas.microsoft.com/office/powerpoint/2010/main" val="25862711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The Flow of Heat</a:t>
            </a:r>
            <a:r>
              <a:rPr lang="en-US" sz="1600" dirty="0">
                <a:latin typeface="Times New Roman" panose="02020603050405020304" pitchFamily="18" charset="0"/>
                <a:cs typeface="Times New Roman" panose="02020603050405020304" pitchFamily="18" charset="0"/>
              </a:rPr>
              <a:t> 7</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1"/>
          </p:nvPr>
        </p:nvSpPr>
        <p:spPr>
          <a:xfrm>
            <a:off x="1866000" y="1216387"/>
            <a:ext cx="8460000" cy="937509"/>
          </a:xfrm>
        </p:spPr>
        <p:txBody>
          <a:bodyPr/>
          <a:lstStyle/>
          <a:p>
            <a:pPr>
              <a:spcAft>
                <a:spcPts val="0"/>
              </a:spcAft>
            </a:pPr>
            <a:r>
              <a:rPr lang="en-US" altLang="en-US" sz="2800" dirty="0">
                <a:solidFill>
                  <a:srgbClr val="B60000"/>
                </a:solidFill>
              </a:rPr>
              <a:t>Which process makes a car’s interior heat up when parked in the sun?</a:t>
            </a:r>
            <a:endParaRPr lang="en-US" sz="2800" dirty="0">
              <a:solidFill>
                <a:srgbClr val="B60000"/>
              </a:solidFill>
            </a:endParaRPr>
          </a:p>
        </p:txBody>
      </p:sp>
      <p:sp>
        <p:nvSpPr>
          <p:cNvPr id="4" name="Content Placeholder 3"/>
          <p:cNvSpPr>
            <a:spLocks noGrp="1"/>
          </p:cNvSpPr>
          <p:nvPr>
            <p:ph sz="quarter" idx="12"/>
          </p:nvPr>
        </p:nvSpPr>
        <p:spPr>
          <a:xfrm>
            <a:off x="1866000" y="2286000"/>
            <a:ext cx="8460000" cy="1971202"/>
          </a:xfrm>
        </p:spPr>
        <p:txBody>
          <a:bodyPr>
            <a:normAutofit lnSpcReduction="10000"/>
          </a:bodyPr>
          <a:lstStyle/>
          <a:p>
            <a:pPr marL="536575" indent="-536575">
              <a:lnSpc>
                <a:spcPct val="110000"/>
              </a:lnSpc>
              <a:spcBef>
                <a:spcPts val="600"/>
              </a:spcBef>
              <a:spcAft>
                <a:spcPts val="600"/>
              </a:spcAft>
              <a:defRPr/>
            </a:pPr>
            <a:r>
              <a:rPr lang="en-US" altLang="en-US" sz="2800" dirty="0"/>
              <a:t>a)	Radiation</a:t>
            </a:r>
          </a:p>
          <a:p>
            <a:pPr marL="536575" indent="-536575">
              <a:lnSpc>
                <a:spcPct val="110000"/>
              </a:lnSpc>
              <a:spcBef>
                <a:spcPts val="600"/>
              </a:spcBef>
              <a:spcAft>
                <a:spcPts val="600"/>
              </a:spcAft>
              <a:defRPr/>
            </a:pPr>
            <a:r>
              <a:rPr lang="en-US" altLang="en-US" sz="2800" dirty="0"/>
              <a:t>	Radiation involves the flow of energy by electromagnetic waves, such as those coming from the sun.</a:t>
            </a:r>
          </a:p>
        </p:txBody>
      </p:sp>
      <p:pic>
        <p:nvPicPr>
          <p:cNvPr id="13" name="Picture 4" descr="Car parked in the dessert sun.">
            <a:extLst>
              <a:ext uri="{FF2B5EF4-FFF2-40B4-BE49-F238E27FC236}">
                <a16:creationId xmlns:a16="http://schemas.microsoft.com/office/drawing/2014/main" id="{CB4408C3-0A4B-3644-BB1E-9251E97B7D50}"/>
              </a:ext>
            </a:extLst>
          </p:cNvPr>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p:blipFill>
        <p:spPr>
          <a:xfrm>
            <a:off x="6933460" y="3914178"/>
            <a:ext cx="3613211" cy="2408811"/>
          </a:xfrm>
          <a:prstGeom prst="rect">
            <a:avLst/>
          </a:prstGeom>
        </p:spPr>
      </p:pic>
      <p:sp>
        <p:nvSpPr>
          <p:cNvPr id="10" name="Text Placeholder 9" hidden="1"/>
          <p:cNvSpPr>
            <a:spLocks noGrp="1"/>
          </p:cNvSpPr>
          <p:nvPr>
            <p:ph type="body" sz="quarter" idx="18"/>
          </p:nvPr>
        </p:nvSpPr>
        <p:spPr/>
        <p:txBody>
          <a:bodyPr>
            <a:normAutofit fontScale="92500" lnSpcReduction="20000"/>
          </a:bodyPr>
          <a:lstStyle/>
          <a:p>
            <a:endParaRPr lang="en-US"/>
          </a:p>
        </p:txBody>
      </p:sp>
      <p:sp>
        <p:nvSpPr>
          <p:cNvPr id="11" name="Text Placeholder 10" hidden="1"/>
          <p:cNvSpPr>
            <a:spLocks noGrp="1"/>
          </p:cNvSpPr>
          <p:nvPr>
            <p:ph type="body" sz="quarter" idx="19"/>
          </p:nvPr>
        </p:nvSpPr>
        <p:spPr/>
        <p:txBody>
          <a:bodyPr/>
          <a:lstStyle/>
          <a:p>
            <a:endParaRPr lang="en-US"/>
          </a:p>
        </p:txBody>
      </p:sp>
      <p:sp>
        <p:nvSpPr>
          <p:cNvPr id="12" name="Slide Number Placeholder 11"/>
          <p:cNvSpPr>
            <a:spLocks noGrp="1"/>
          </p:cNvSpPr>
          <p:nvPr>
            <p:ph type="sldNum" sz="quarter" idx="10"/>
          </p:nvPr>
        </p:nvSpPr>
        <p:spPr/>
        <p:txBody>
          <a:bodyPr/>
          <a:lstStyle/>
          <a:p>
            <a:fld id="{68151E55-6873-49E2-B8D5-2F265E6F1973}" type="slidenum">
              <a:rPr lang="en-US" smtClean="0"/>
              <a:pPr/>
              <a:t>46</a:t>
            </a:fld>
            <a:endParaRPr lang="en-US" dirty="0"/>
          </a:p>
        </p:txBody>
      </p:sp>
    </p:spTree>
    <p:extLst>
      <p:ext uri="{BB962C8B-B14F-4D97-AF65-F5344CB8AC3E}">
        <p14:creationId xmlns:p14="http://schemas.microsoft.com/office/powerpoint/2010/main" val="32807980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The Flow of Heat</a:t>
            </a:r>
            <a:r>
              <a:rPr lang="en-US" sz="1600" dirty="0">
                <a:latin typeface="Times New Roman" panose="02020603050405020304" pitchFamily="18" charset="0"/>
                <a:cs typeface="Times New Roman" panose="02020603050405020304" pitchFamily="18" charset="0"/>
              </a:rPr>
              <a:t> 8</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1"/>
          </p:nvPr>
        </p:nvSpPr>
        <p:spPr>
          <a:xfrm>
            <a:off x="1866000" y="1216387"/>
            <a:ext cx="8460000" cy="937509"/>
          </a:xfrm>
        </p:spPr>
        <p:txBody>
          <a:bodyPr/>
          <a:lstStyle/>
          <a:p>
            <a:pPr>
              <a:spcAft>
                <a:spcPts val="0"/>
              </a:spcAft>
            </a:pPr>
            <a:r>
              <a:rPr lang="en-US" altLang="en-US" sz="2800" dirty="0">
                <a:solidFill>
                  <a:srgbClr val="B60000"/>
                </a:solidFill>
              </a:rPr>
              <a:t>Why are houses insulated with material in the walls instead of just empty space?</a:t>
            </a:r>
            <a:endParaRPr lang="en-US" sz="2800" dirty="0">
              <a:solidFill>
                <a:srgbClr val="B60000"/>
              </a:solidFill>
            </a:endParaRPr>
          </a:p>
        </p:txBody>
      </p:sp>
      <p:pic>
        <p:nvPicPr>
          <p:cNvPr id="14" name="Picture 3" descr="Unfinished walls in a home showing insulation ">
            <a:extLst>
              <a:ext uri="{FF2B5EF4-FFF2-40B4-BE49-F238E27FC236}">
                <a16:creationId xmlns:a16="http://schemas.microsoft.com/office/drawing/2014/main" id="{7EC9FC0F-0AAD-0849-A019-D3D6C9C65C0E}"/>
              </a:ext>
            </a:extLst>
          </p:cNvPr>
          <p:cNvPicPr>
            <a:picLocks noGrp="1" noChangeAspect="1"/>
          </p:cNvPicPr>
          <p:nvPr>
            <p:ph sz="quarter" idx="12"/>
          </p:nvPr>
        </p:nvPicPr>
        <p:blipFill>
          <a:blip r:embed="rId2" cstate="print">
            <a:extLst>
              <a:ext uri="{28A0092B-C50C-407E-A947-70E740481C1C}">
                <a14:useLocalDpi xmlns:a14="http://schemas.microsoft.com/office/drawing/2010/main" val="0"/>
              </a:ext>
            </a:extLst>
          </a:blip>
          <a:srcRect/>
          <a:stretch/>
        </p:blipFill>
        <p:spPr>
          <a:xfrm>
            <a:off x="3200400" y="2362200"/>
            <a:ext cx="5760720" cy="3837898"/>
          </a:xfrm>
          <a:prstGeom prst="rect">
            <a:avLst/>
          </a:prstGeom>
        </p:spPr>
      </p:pic>
      <p:sp>
        <p:nvSpPr>
          <p:cNvPr id="10" name="Text Placeholder 9" hidden="1"/>
          <p:cNvSpPr>
            <a:spLocks noGrp="1"/>
          </p:cNvSpPr>
          <p:nvPr>
            <p:ph type="body" sz="quarter" idx="18"/>
          </p:nvPr>
        </p:nvSpPr>
        <p:spPr/>
        <p:txBody>
          <a:bodyPr>
            <a:normAutofit fontScale="92500" lnSpcReduction="20000"/>
          </a:bodyPr>
          <a:lstStyle/>
          <a:p>
            <a:endParaRPr lang="en-US"/>
          </a:p>
        </p:txBody>
      </p:sp>
      <p:sp>
        <p:nvSpPr>
          <p:cNvPr id="11" name="Text Placeholder 10" hidden="1"/>
          <p:cNvSpPr>
            <a:spLocks noGrp="1"/>
          </p:cNvSpPr>
          <p:nvPr>
            <p:ph type="body" sz="quarter" idx="19"/>
          </p:nvPr>
        </p:nvSpPr>
        <p:spPr/>
        <p:txBody>
          <a:bodyPr/>
          <a:lstStyle/>
          <a:p>
            <a:endParaRPr lang="en-US"/>
          </a:p>
        </p:txBody>
      </p:sp>
      <p:sp>
        <p:nvSpPr>
          <p:cNvPr id="12" name="Slide Number Placeholder 11"/>
          <p:cNvSpPr>
            <a:spLocks noGrp="1"/>
          </p:cNvSpPr>
          <p:nvPr>
            <p:ph type="sldNum" sz="quarter" idx="10"/>
          </p:nvPr>
        </p:nvSpPr>
        <p:spPr/>
        <p:txBody>
          <a:bodyPr/>
          <a:lstStyle/>
          <a:p>
            <a:fld id="{68151E55-6873-49E2-B8D5-2F265E6F1973}" type="slidenum">
              <a:rPr lang="en-US" smtClean="0"/>
              <a:pPr/>
              <a:t>47</a:t>
            </a:fld>
            <a:endParaRPr lang="en-US" dirty="0"/>
          </a:p>
        </p:txBody>
      </p:sp>
    </p:spTree>
    <p:extLst>
      <p:ext uri="{BB962C8B-B14F-4D97-AF65-F5344CB8AC3E}">
        <p14:creationId xmlns:p14="http://schemas.microsoft.com/office/powerpoint/2010/main" val="21030213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The Flow of Heat</a:t>
            </a:r>
            <a:r>
              <a:rPr lang="en-US" sz="1600" dirty="0">
                <a:latin typeface="Times New Roman" panose="02020603050405020304" pitchFamily="18" charset="0"/>
                <a:cs typeface="Times New Roman" panose="02020603050405020304" pitchFamily="18" charset="0"/>
              </a:rPr>
              <a:t> 9</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1"/>
          </p:nvPr>
        </p:nvSpPr>
        <p:spPr>
          <a:xfrm>
            <a:off x="1866000" y="1216386"/>
            <a:ext cx="8460000" cy="3203214"/>
          </a:xfrm>
        </p:spPr>
        <p:txBody>
          <a:bodyPr/>
          <a:lstStyle/>
          <a:p>
            <a:pPr>
              <a:spcBef>
                <a:spcPts val="800"/>
              </a:spcBef>
              <a:defRPr/>
            </a:pPr>
            <a:r>
              <a:rPr lang="en-US" altLang="en-US" sz="2800" dirty="0">
                <a:solidFill>
                  <a:srgbClr val="B60000"/>
                </a:solidFill>
              </a:rPr>
              <a:t>Why are houses insulated with material in the walls instead of just empty space?</a:t>
            </a:r>
          </a:p>
          <a:p>
            <a:pPr>
              <a:spcBef>
                <a:spcPts val="800"/>
              </a:spcBef>
              <a:defRPr/>
            </a:pPr>
            <a:r>
              <a:rPr lang="en-US" altLang="en-US" sz="2800" dirty="0"/>
              <a:t>To reduce loss of heat from radiation and conduction.</a:t>
            </a:r>
          </a:p>
          <a:p>
            <a:pPr>
              <a:spcBef>
                <a:spcPts val="800"/>
              </a:spcBef>
            </a:pPr>
            <a:r>
              <a:rPr lang="en-US" sz="2800" dirty="0"/>
              <a:t>Some of the heat flow across the dead-air space within a wall is due to radiation and some to conduction through the air.</a:t>
            </a:r>
          </a:p>
        </p:txBody>
      </p:sp>
      <p:sp>
        <p:nvSpPr>
          <p:cNvPr id="10" name="Text Placeholder 9" hidden="1"/>
          <p:cNvSpPr>
            <a:spLocks noGrp="1"/>
          </p:cNvSpPr>
          <p:nvPr>
            <p:ph type="body" sz="quarter" idx="18"/>
          </p:nvPr>
        </p:nvSpPr>
        <p:spPr/>
        <p:txBody>
          <a:bodyPr>
            <a:normAutofit fontScale="92500" lnSpcReduction="20000"/>
          </a:bodyPr>
          <a:lstStyle/>
          <a:p>
            <a:endParaRPr lang="en-US"/>
          </a:p>
        </p:txBody>
      </p:sp>
      <p:sp>
        <p:nvSpPr>
          <p:cNvPr id="11" name="Text Placeholder 10" hidden="1"/>
          <p:cNvSpPr>
            <a:spLocks noGrp="1"/>
          </p:cNvSpPr>
          <p:nvPr>
            <p:ph type="body" sz="quarter" idx="19"/>
          </p:nvPr>
        </p:nvSpPr>
        <p:spPr/>
        <p:txBody>
          <a:bodyPr/>
          <a:lstStyle/>
          <a:p>
            <a:endParaRPr lang="en-US"/>
          </a:p>
        </p:txBody>
      </p:sp>
      <p:sp>
        <p:nvSpPr>
          <p:cNvPr id="12" name="Slide Number Placeholder 11"/>
          <p:cNvSpPr>
            <a:spLocks noGrp="1"/>
          </p:cNvSpPr>
          <p:nvPr>
            <p:ph type="sldNum" sz="quarter" idx="10"/>
          </p:nvPr>
        </p:nvSpPr>
        <p:spPr/>
        <p:txBody>
          <a:bodyPr/>
          <a:lstStyle/>
          <a:p>
            <a:fld id="{68151E55-6873-49E2-B8D5-2F265E6F1973}" type="slidenum">
              <a:rPr lang="en-US" smtClean="0"/>
              <a:pPr/>
              <a:t>48</a:t>
            </a:fld>
            <a:endParaRPr lang="en-US" dirty="0"/>
          </a:p>
        </p:txBody>
      </p:sp>
    </p:spTree>
    <p:extLst>
      <p:ext uri="{BB962C8B-B14F-4D97-AF65-F5344CB8AC3E}">
        <p14:creationId xmlns:p14="http://schemas.microsoft.com/office/powerpoint/2010/main" val="15156120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Flow of Heat</a:t>
            </a:r>
            <a:r>
              <a:rPr lang="en-US" sz="1600" dirty="0"/>
              <a:t> 10</a:t>
            </a:r>
            <a:endParaRPr lang="en-US" dirty="0"/>
          </a:p>
        </p:txBody>
      </p:sp>
      <p:sp>
        <p:nvSpPr>
          <p:cNvPr id="3" name="Content Placeholder 2"/>
          <p:cNvSpPr>
            <a:spLocks noGrp="1"/>
          </p:cNvSpPr>
          <p:nvPr>
            <p:ph sz="quarter" idx="11"/>
          </p:nvPr>
        </p:nvSpPr>
        <p:spPr>
          <a:xfrm>
            <a:off x="1866000" y="1216386"/>
            <a:ext cx="8955880" cy="3203214"/>
          </a:xfrm>
        </p:spPr>
        <p:txBody>
          <a:bodyPr/>
          <a:lstStyle/>
          <a:p>
            <a:pPr>
              <a:spcBef>
                <a:spcPts val="600"/>
              </a:spcBef>
              <a:spcAft>
                <a:spcPts val="600"/>
              </a:spcAft>
              <a:defRPr/>
            </a:pPr>
            <a:r>
              <a:rPr lang="en-US" altLang="en-US" sz="2400" dirty="0">
                <a:solidFill>
                  <a:srgbClr val="B60000"/>
                </a:solidFill>
              </a:rPr>
              <a:t>Why is this insulated material often foil-backed?</a:t>
            </a:r>
          </a:p>
          <a:p>
            <a:pPr>
              <a:spcBef>
                <a:spcPts val="600"/>
              </a:spcBef>
              <a:spcAft>
                <a:spcPts val="600"/>
              </a:spcAft>
              <a:defRPr/>
            </a:pPr>
            <a:r>
              <a:rPr lang="en-US" altLang="en-US" sz="2400" dirty="0"/>
              <a:t>To limit loss of energy through radiation</a:t>
            </a:r>
          </a:p>
          <a:p>
            <a:pPr>
              <a:spcBef>
                <a:spcPts val="600"/>
              </a:spcBef>
              <a:spcAft>
                <a:spcPts val="600"/>
              </a:spcAft>
            </a:pPr>
            <a:r>
              <a:rPr lang="en-US" sz="2400" dirty="0"/>
              <a:t>Using </a:t>
            </a:r>
            <a:r>
              <a:rPr lang="en-US" sz="2400" b="1" dirty="0"/>
              <a:t>foil-backed insulation reduces heat flow from radiation. </a:t>
            </a:r>
          </a:p>
          <a:p>
            <a:pPr>
              <a:spcBef>
                <a:spcPts val="600"/>
              </a:spcBef>
              <a:spcAft>
                <a:spcPts val="600"/>
              </a:spcAft>
            </a:pPr>
            <a:r>
              <a:rPr lang="en-US" sz="2400" b="1" dirty="0"/>
              <a:t>It causes the electromagnetic waves to be reflected rather than absorbed and reduces the energy flow through the walls</a:t>
            </a:r>
          </a:p>
          <a:p>
            <a:pPr>
              <a:spcBef>
                <a:spcPts val="600"/>
              </a:spcBef>
              <a:spcAft>
                <a:spcPts val="600"/>
              </a:spcAft>
              <a:defRPr/>
            </a:pPr>
            <a:r>
              <a:rPr lang="en-US" sz="2400" dirty="0"/>
              <a:t>Thin sheets of foil-backed insulation may have </a:t>
            </a:r>
            <a:r>
              <a:rPr lang="en-US" sz="2400" i="1" dirty="0"/>
              <a:t>R </a:t>
            </a:r>
            <a:r>
              <a:rPr lang="en-US" sz="2400" dirty="0"/>
              <a:t>values equal to those of thicker sheets of insulation without the foil backing.</a:t>
            </a:r>
          </a:p>
        </p:txBody>
      </p:sp>
      <p:pic>
        <p:nvPicPr>
          <p:cNvPr id="9" name="Picture 3" descr="a roll of foil-backed insulation ">
            <a:extLst>
              <a:ext uri="{FF2B5EF4-FFF2-40B4-BE49-F238E27FC236}">
                <a16:creationId xmlns:a16="http://schemas.microsoft.com/office/drawing/2014/main" id="{7DEE162E-AEFC-5C4F-8343-44AEB2797818}"/>
              </a:ext>
            </a:extLst>
          </p:cNvPr>
          <p:cNvPicPr>
            <a:picLocks noGrp="1" noChangeAspect="1"/>
          </p:cNvPicPr>
          <p:nvPr>
            <p:ph sz="quarter" idx="12"/>
          </p:nvPr>
        </p:nvPicPr>
        <p:blipFill>
          <a:blip r:embed="rId2" cstate="print">
            <a:extLst>
              <a:ext uri="{28A0092B-C50C-407E-A947-70E740481C1C}">
                <a14:useLocalDpi xmlns:a14="http://schemas.microsoft.com/office/drawing/2010/main" val="0"/>
              </a:ext>
            </a:extLst>
          </a:blip>
          <a:stretch/>
        </p:blipFill>
        <p:spPr>
          <a:xfrm>
            <a:off x="8614727" y="4672533"/>
            <a:ext cx="2887156" cy="1938161"/>
          </a:xfrm>
          <a:prstGeom prst="rect">
            <a:avLst/>
          </a:prstGeom>
        </p:spPr>
      </p:pic>
      <p:sp>
        <p:nvSpPr>
          <p:cNvPr id="10" name="Text Placeholder 9" hidden="1"/>
          <p:cNvSpPr>
            <a:spLocks noGrp="1"/>
          </p:cNvSpPr>
          <p:nvPr>
            <p:ph type="body" sz="quarter" idx="18"/>
          </p:nvPr>
        </p:nvSpPr>
        <p:spPr/>
        <p:txBody>
          <a:bodyPr>
            <a:normAutofit fontScale="92500" lnSpcReduction="20000"/>
          </a:bodyPr>
          <a:lstStyle/>
          <a:p>
            <a:endParaRPr lang="en-US"/>
          </a:p>
        </p:txBody>
      </p:sp>
      <p:sp>
        <p:nvSpPr>
          <p:cNvPr id="11" name="Text Placeholder 10" hidden="1"/>
          <p:cNvSpPr>
            <a:spLocks noGrp="1"/>
          </p:cNvSpPr>
          <p:nvPr>
            <p:ph type="body" sz="quarter" idx="19"/>
          </p:nvPr>
        </p:nvSpPr>
        <p:spPr/>
        <p:txBody>
          <a:bodyPr/>
          <a:lstStyle/>
          <a:p>
            <a:endParaRPr lang="en-US"/>
          </a:p>
        </p:txBody>
      </p:sp>
      <p:sp>
        <p:nvSpPr>
          <p:cNvPr id="12" name="Slide Number Placeholder 11"/>
          <p:cNvSpPr>
            <a:spLocks noGrp="1"/>
          </p:cNvSpPr>
          <p:nvPr>
            <p:ph type="sldNum" sz="quarter" idx="10"/>
          </p:nvPr>
        </p:nvSpPr>
        <p:spPr/>
        <p:txBody>
          <a:bodyPr/>
          <a:lstStyle/>
          <a:p>
            <a:fld id="{68151E55-6873-49E2-B8D5-2F265E6F1973}" type="slidenum">
              <a:rPr lang="en-US" smtClean="0"/>
              <a:pPr/>
              <a:t>49</a:t>
            </a:fld>
            <a:endParaRPr lang="en-US" dirty="0"/>
          </a:p>
        </p:txBody>
      </p:sp>
    </p:spTree>
    <p:extLst>
      <p:ext uri="{BB962C8B-B14F-4D97-AF65-F5344CB8AC3E}">
        <p14:creationId xmlns:p14="http://schemas.microsoft.com/office/powerpoint/2010/main" val="3107585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Temperature and Its Measurement</a:t>
            </a:r>
            <a:r>
              <a:rPr lang="en-US" sz="1600" dirty="0"/>
              <a:t> 2</a:t>
            </a:r>
          </a:p>
        </p:txBody>
      </p:sp>
      <p:sp>
        <p:nvSpPr>
          <p:cNvPr id="3" name="Content Placeholder 2"/>
          <p:cNvSpPr>
            <a:spLocks noGrp="1"/>
          </p:cNvSpPr>
          <p:nvPr>
            <p:ph sz="quarter" idx="11"/>
          </p:nvPr>
        </p:nvSpPr>
        <p:spPr>
          <a:xfrm>
            <a:off x="558800" y="1216386"/>
            <a:ext cx="5918200" cy="3078110"/>
          </a:xfrm>
        </p:spPr>
        <p:txBody>
          <a:bodyPr/>
          <a:lstStyle/>
          <a:p>
            <a:pPr>
              <a:spcBef>
                <a:spcPts val="600"/>
              </a:spcBef>
              <a:spcAft>
                <a:spcPts val="600"/>
              </a:spcAft>
              <a:defRPr/>
            </a:pPr>
            <a:r>
              <a:rPr lang="en-US" altLang="en-US" sz="2200" dirty="0"/>
              <a:t>The first widely used temperature scale was devised by </a:t>
            </a:r>
            <a:r>
              <a:rPr lang="en-US" altLang="en-US" sz="2200" b="1" dirty="0"/>
              <a:t>Gabriel Fahrenheit</a:t>
            </a:r>
            <a:r>
              <a:rPr lang="en-US" altLang="en-US" sz="2200" dirty="0"/>
              <a:t>.</a:t>
            </a:r>
          </a:p>
          <a:p>
            <a:pPr>
              <a:spcBef>
                <a:spcPts val="600"/>
              </a:spcBef>
              <a:spcAft>
                <a:spcPts val="600"/>
              </a:spcAft>
              <a:defRPr/>
            </a:pPr>
            <a:r>
              <a:rPr lang="en-US" altLang="en-US" sz="2200" dirty="0"/>
              <a:t>Another widely used scale was devised by </a:t>
            </a:r>
            <a:r>
              <a:rPr lang="en-US" altLang="en-US" sz="2200" b="1" dirty="0"/>
              <a:t>Anders Celsius</a:t>
            </a:r>
            <a:r>
              <a:rPr lang="en-US" altLang="en-US" sz="2200" dirty="0"/>
              <a:t>.</a:t>
            </a:r>
          </a:p>
          <a:p>
            <a:pPr>
              <a:spcBef>
                <a:spcPts val="600"/>
              </a:spcBef>
              <a:spcAft>
                <a:spcPts val="600"/>
              </a:spcAft>
              <a:defRPr/>
            </a:pPr>
            <a:r>
              <a:rPr lang="en-US" altLang="en-US" sz="2200" u="sng" dirty="0"/>
              <a:t>The Celsius degree is larger than the Fahrenheit degree: the ratio of Fahrenheit degrees to Celsius degrees is 180/100, or 9/5</a:t>
            </a:r>
            <a:r>
              <a:rPr lang="en-US" altLang="en-US" sz="2200" dirty="0"/>
              <a:t>.</a:t>
            </a:r>
            <a:endParaRPr lang="en-US" sz="2200" dirty="0"/>
          </a:p>
        </p:txBody>
      </p:sp>
      <p:graphicFrame>
        <p:nvGraphicFramePr>
          <p:cNvPr id="15" name="Object 3">
            <a:extLst>
              <a:ext uri="{C183D7F6-B498-43B3-948B-1728B52AA6E4}">
                <adec:decorative xmlns:adec="http://schemas.microsoft.com/office/drawing/2017/decorative" val="1"/>
              </a:ext>
            </a:extLst>
          </p:cNvPr>
          <p:cNvGraphicFramePr>
            <a:graphicFrameLocks noGrp="1" noChangeAspect="1"/>
          </p:cNvGraphicFramePr>
          <p:nvPr>
            <p:ph sz="quarter" idx="12"/>
            <p:extLst>
              <p:ext uri="{D42A27DB-BD31-4B8C-83A1-F6EECF244321}">
                <p14:modId xmlns:p14="http://schemas.microsoft.com/office/powerpoint/2010/main" val="772667130"/>
              </p:ext>
            </p:extLst>
          </p:nvPr>
        </p:nvGraphicFramePr>
        <p:xfrm>
          <a:off x="2252692" y="4098832"/>
          <a:ext cx="1808163" cy="1465263"/>
        </p:xfrm>
        <a:graphic>
          <a:graphicData uri="http://schemas.openxmlformats.org/presentationml/2006/ole">
            <mc:AlternateContent xmlns:mc="http://schemas.openxmlformats.org/markup-compatibility/2006">
              <mc:Choice xmlns:v="urn:schemas-microsoft-com:vml" Requires="v">
                <p:oleObj spid="_x0000_s11297" name="Equation" r:id="rId3" imgW="1002960" imgH="812520" progId="Equation.DSMT4">
                  <p:embed/>
                </p:oleObj>
              </mc:Choice>
              <mc:Fallback>
                <p:oleObj name="Equation" r:id="rId3" imgW="1002960" imgH="812520" progId="Equation.DSMT4">
                  <p:embed/>
                  <p:pic>
                    <p:nvPicPr>
                      <p:cNvPr id="15" name="Object 3">
                        <a:extLst>
                          <a:ext uri="{C183D7F6-B498-43B3-948B-1728B52AA6E4}">
                            <adec:decorative xmlns:adec="http://schemas.microsoft.com/office/drawing/2017/decorative" val="1"/>
                          </a:ext>
                        </a:extLst>
                      </p:cNvPr>
                      <p:cNvPicPr/>
                      <p:nvPr/>
                    </p:nvPicPr>
                    <p:blipFill>
                      <a:blip r:embed="rId4"/>
                      <a:stretch>
                        <a:fillRect/>
                      </a:stretch>
                    </p:blipFill>
                    <p:spPr>
                      <a:xfrm>
                        <a:off x="2252692" y="4098832"/>
                        <a:ext cx="1808163" cy="1465263"/>
                      </a:xfrm>
                      <a:prstGeom prst="rect">
                        <a:avLst/>
                      </a:prstGeom>
                      <a:solidFill>
                        <a:srgbClr val="EFFF5D"/>
                      </a:solidFill>
                    </p:spPr>
                  </p:pic>
                </p:oleObj>
              </mc:Fallback>
            </mc:AlternateContent>
          </a:graphicData>
        </a:graphic>
      </p:graphicFrame>
      <p:pic>
        <p:nvPicPr>
          <p:cNvPr id="16" name="Picture 5" descr="This diagram shows both the Celsius and Fahrenheit scales side by side. Boiling point of water is 212°F and 100°C.  Freezing point of water is 32°F and 0°C. The Celsius degree is larger than the Fahrenheit degree."/>
          <p:cNvPicPr>
            <a:picLocks noGrp="1" noChangeAspect="1" noChangeArrowheads="1"/>
          </p:cNvPicPr>
          <p:nvPr>
            <p:ph sz="quarter" idx="15"/>
          </p:nvPr>
        </p:nvPicPr>
        <p:blipFill rotWithShape="1">
          <a:blip r:embed="rId5"/>
          <a:srcRect t="2089"/>
          <a:stretch/>
        </p:blipFill>
        <p:spPr bwMode="auto">
          <a:xfrm>
            <a:off x="8627040" y="1366437"/>
            <a:ext cx="3108960" cy="4957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0" name="Text Placeholder 9" hidden="1"/>
          <p:cNvSpPr>
            <a:spLocks noGrp="1"/>
          </p:cNvSpPr>
          <p:nvPr>
            <p:ph type="body" sz="quarter" idx="18"/>
          </p:nvPr>
        </p:nvSpPr>
        <p:spPr/>
        <p:txBody>
          <a:bodyPr>
            <a:normAutofit fontScale="92500" lnSpcReduction="20000"/>
          </a:bodyPr>
          <a:lstStyle/>
          <a:p>
            <a:endParaRPr lang="en-US"/>
          </a:p>
        </p:txBody>
      </p:sp>
      <p:sp>
        <p:nvSpPr>
          <p:cNvPr id="11" name="Text Placeholder 10" hidden="1"/>
          <p:cNvSpPr>
            <a:spLocks noGrp="1"/>
          </p:cNvSpPr>
          <p:nvPr>
            <p:ph type="body" sz="quarter" idx="19"/>
          </p:nvPr>
        </p:nvSpPr>
        <p:spPr/>
        <p:txBody>
          <a:bodyPr/>
          <a:lstStyle/>
          <a:p>
            <a:endParaRPr lang="en-US"/>
          </a:p>
        </p:txBody>
      </p:sp>
      <p:sp>
        <p:nvSpPr>
          <p:cNvPr id="12" name="Slide Number Placeholder 11"/>
          <p:cNvSpPr>
            <a:spLocks noGrp="1"/>
          </p:cNvSpPr>
          <p:nvPr>
            <p:ph type="sldNum" sz="quarter" idx="10"/>
          </p:nvPr>
        </p:nvSpPr>
        <p:spPr/>
        <p:txBody>
          <a:bodyPr/>
          <a:lstStyle/>
          <a:p>
            <a:fld id="{68151E55-6873-49E2-B8D5-2F265E6F1973}" type="slidenum">
              <a:rPr lang="en-US" smtClean="0"/>
              <a:pPr/>
              <a:t>5</a:t>
            </a:fld>
            <a:endParaRPr lang="en-US" dirty="0"/>
          </a:p>
        </p:txBody>
      </p:sp>
    </p:spTree>
    <p:extLst>
      <p:ext uri="{BB962C8B-B14F-4D97-AF65-F5344CB8AC3E}">
        <p14:creationId xmlns:p14="http://schemas.microsoft.com/office/powerpoint/2010/main" val="4552977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The Flow of Heat</a:t>
            </a:r>
            <a:r>
              <a:rPr lang="en-US" sz="1600" dirty="0">
                <a:latin typeface="Times New Roman" panose="02020603050405020304" pitchFamily="18" charset="0"/>
                <a:cs typeface="Times New Roman" panose="02020603050405020304" pitchFamily="18" charset="0"/>
              </a:rPr>
              <a:t> 11</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1"/>
          </p:nvPr>
        </p:nvSpPr>
        <p:spPr>
          <a:xfrm>
            <a:off x="1866000" y="1216387"/>
            <a:ext cx="8460000" cy="1069614"/>
          </a:xfrm>
        </p:spPr>
        <p:txBody>
          <a:bodyPr/>
          <a:lstStyle/>
          <a:p>
            <a:pPr>
              <a:spcAft>
                <a:spcPts val="0"/>
              </a:spcAft>
            </a:pPr>
            <a:r>
              <a:rPr lang="en-US" altLang="en-US" sz="2800" dirty="0">
                <a:solidFill>
                  <a:srgbClr val="B60000"/>
                </a:solidFill>
              </a:rPr>
              <a:t>Is a light-colored roof or a dark-colored roof more energy efficient?</a:t>
            </a:r>
            <a:endParaRPr lang="en-US" sz="2800" dirty="0">
              <a:solidFill>
                <a:srgbClr val="B60000"/>
              </a:solidFill>
            </a:endParaRPr>
          </a:p>
        </p:txBody>
      </p:sp>
      <p:pic>
        <p:nvPicPr>
          <p:cNvPr id="13" name="Picture 3" descr="house with light-colored roof">
            <a:extLst>
              <a:ext uri="{FF2B5EF4-FFF2-40B4-BE49-F238E27FC236}">
                <a16:creationId xmlns:a16="http://schemas.microsoft.com/office/drawing/2014/main" id="{456E9829-147C-414C-BF52-F23002E72355}"/>
              </a:ext>
            </a:extLst>
          </p:cNvPr>
          <p:cNvPicPr>
            <a:picLocks noGrp="1" noChangeAspect="1"/>
          </p:cNvPicPr>
          <p:nvPr>
            <p:ph sz="quarter" idx="12"/>
          </p:nvPr>
        </p:nvPicPr>
        <p:blipFill>
          <a:blip r:embed="rId2" cstate="print">
            <a:extLst>
              <a:ext uri="{28A0092B-C50C-407E-A947-70E740481C1C}">
                <a14:useLocalDpi xmlns:a14="http://schemas.microsoft.com/office/drawing/2010/main" val="0"/>
              </a:ext>
            </a:extLst>
          </a:blip>
          <a:srcRect/>
          <a:stretch/>
        </p:blipFill>
        <p:spPr>
          <a:xfrm>
            <a:off x="2057400" y="2514600"/>
            <a:ext cx="3566160" cy="2971800"/>
          </a:xfrm>
          <a:prstGeom prst="rect">
            <a:avLst/>
          </a:prstGeom>
        </p:spPr>
      </p:pic>
      <p:pic>
        <p:nvPicPr>
          <p:cNvPr id="14" name="Picture 4" descr="house with a dark-colored roof">
            <a:extLst>
              <a:ext uri="{FF2B5EF4-FFF2-40B4-BE49-F238E27FC236}">
                <a16:creationId xmlns:a16="http://schemas.microsoft.com/office/drawing/2014/main" id="{61971567-FF2D-2A4C-9950-40C1B4C48181}"/>
              </a:ext>
            </a:extLst>
          </p:cNvPr>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p:blipFill>
        <p:spPr>
          <a:xfrm>
            <a:off x="6875813" y="2645561"/>
            <a:ext cx="3369019" cy="2248301"/>
          </a:xfrm>
          <a:prstGeom prst="rect">
            <a:avLst/>
          </a:prstGeom>
        </p:spPr>
      </p:pic>
      <p:sp>
        <p:nvSpPr>
          <p:cNvPr id="10" name="Text Placeholder 9" hidden="1"/>
          <p:cNvSpPr>
            <a:spLocks noGrp="1"/>
          </p:cNvSpPr>
          <p:nvPr>
            <p:ph type="body" sz="quarter" idx="18"/>
          </p:nvPr>
        </p:nvSpPr>
        <p:spPr/>
        <p:txBody>
          <a:bodyPr>
            <a:normAutofit fontScale="92500" lnSpcReduction="20000"/>
          </a:bodyPr>
          <a:lstStyle/>
          <a:p>
            <a:endParaRPr lang="en-US"/>
          </a:p>
        </p:txBody>
      </p:sp>
      <p:sp>
        <p:nvSpPr>
          <p:cNvPr id="11" name="Text Placeholder 10" hidden="1"/>
          <p:cNvSpPr>
            <a:spLocks noGrp="1"/>
          </p:cNvSpPr>
          <p:nvPr>
            <p:ph type="body" sz="quarter" idx="19"/>
          </p:nvPr>
        </p:nvSpPr>
        <p:spPr/>
        <p:txBody>
          <a:bodyPr/>
          <a:lstStyle/>
          <a:p>
            <a:endParaRPr lang="en-US"/>
          </a:p>
        </p:txBody>
      </p:sp>
      <p:sp>
        <p:nvSpPr>
          <p:cNvPr id="12" name="Slide Number Placeholder 11"/>
          <p:cNvSpPr>
            <a:spLocks noGrp="1"/>
          </p:cNvSpPr>
          <p:nvPr>
            <p:ph type="sldNum" sz="quarter" idx="10"/>
          </p:nvPr>
        </p:nvSpPr>
        <p:spPr/>
        <p:txBody>
          <a:bodyPr/>
          <a:lstStyle/>
          <a:p>
            <a:fld id="{68151E55-6873-49E2-B8D5-2F265E6F1973}" type="slidenum">
              <a:rPr lang="en-US" smtClean="0"/>
              <a:pPr/>
              <a:t>50</a:t>
            </a:fld>
            <a:endParaRPr lang="en-US" dirty="0"/>
          </a:p>
        </p:txBody>
      </p:sp>
    </p:spTree>
    <p:extLst>
      <p:ext uri="{BB962C8B-B14F-4D97-AF65-F5344CB8AC3E}">
        <p14:creationId xmlns:p14="http://schemas.microsoft.com/office/powerpoint/2010/main" val="38931217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The Flow of Heat</a:t>
            </a:r>
            <a:r>
              <a:rPr lang="en-US" sz="1600" dirty="0">
                <a:latin typeface="Times New Roman" panose="02020603050405020304" pitchFamily="18" charset="0"/>
                <a:cs typeface="Times New Roman" panose="02020603050405020304" pitchFamily="18" charset="0"/>
              </a:rPr>
              <a:t> 12</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1"/>
          </p:nvPr>
        </p:nvSpPr>
        <p:spPr>
          <a:xfrm>
            <a:off x="648069" y="1216386"/>
            <a:ext cx="10200443" cy="5088880"/>
          </a:xfrm>
        </p:spPr>
        <p:txBody>
          <a:bodyPr/>
          <a:lstStyle/>
          <a:p>
            <a:pPr>
              <a:spcBef>
                <a:spcPts val="800"/>
              </a:spcBef>
              <a:defRPr/>
            </a:pPr>
            <a:r>
              <a:rPr lang="en-US" altLang="en-US" sz="2800" dirty="0">
                <a:solidFill>
                  <a:srgbClr val="B60000"/>
                </a:solidFill>
              </a:rPr>
              <a:t>Is a light-colored roof or a dark-colored roof more energy efficient?</a:t>
            </a:r>
          </a:p>
          <a:p>
            <a:pPr marL="0" indent="0">
              <a:spcBef>
                <a:spcPts val="800"/>
              </a:spcBef>
              <a:buNone/>
              <a:defRPr/>
            </a:pPr>
            <a:r>
              <a:rPr lang="en-US" altLang="en-US" sz="2800" dirty="0"/>
              <a:t>Light colored roofs keep a house cooler reducing cooling costs.</a:t>
            </a:r>
          </a:p>
          <a:p>
            <a:pPr marL="0" indent="0">
              <a:spcBef>
                <a:spcPts val="800"/>
              </a:spcBef>
              <a:buNone/>
            </a:pPr>
            <a:r>
              <a:rPr lang="en-US" sz="2400" dirty="0"/>
              <a:t>Radiation is also involved in the loss of energy from roofs. </a:t>
            </a:r>
            <a:r>
              <a:rPr lang="en-US" sz="2400" u="sng" dirty="0"/>
              <a:t>Black surfaces in general, are effective radiators of electromagnetic waves. Good absorbers of electromagnetic radiation are also good emitters: Black materials both absorb more solar energy in the summer and lose more heat in the winter. A black roof may look nice, but it is not the best color for energy conservation. A lighter color is more effective in keeping your home both cool in the summer and warm in the winter.</a:t>
            </a:r>
          </a:p>
        </p:txBody>
      </p:sp>
      <p:sp>
        <p:nvSpPr>
          <p:cNvPr id="10" name="Text Placeholder 9" hidden="1"/>
          <p:cNvSpPr>
            <a:spLocks noGrp="1"/>
          </p:cNvSpPr>
          <p:nvPr>
            <p:ph type="body" sz="quarter" idx="18"/>
          </p:nvPr>
        </p:nvSpPr>
        <p:spPr/>
        <p:txBody>
          <a:bodyPr>
            <a:normAutofit fontScale="92500" lnSpcReduction="20000"/>
          </a:bodyPr>
          <a:lstStyle/>
          <a:p>
            <a:endParaRPr lang="en-US"/>
          </a:p>
        </p:txBody>
      </p:sp>
      <p:sp>
        <p:nvSpPr>
          <p:cNvPr id="11" name="Text Placeholder 10" hidden="1"/>
          <p:cNvSpPr>
            <a:spLocks noGrp="1"/>
          </p:cNvSpPr>
          <p:nvPr>
            <p:ph type="body" sz="quarter" idx="19"/>
          </p:nvPr>
        </p:nvSpPr>
        <p:spPr/>
        <p:txBody>
          <a:bodyPr/>
          <a:lstStyle/>
          <a:p>
            <a:endParaRPr lang="en-US"/>
          </a:p>
        </p:txBody>
      </p:sp>
      <p:sp>
        <p:nvSpPr>
          <p:cNvPr id="12" name="Slide Number Placeholder 11"/>
          <p:cNvSpPr>
            <a:spLocks noGrp="1"/>
          </p:cNvSpPr>
          <p:nvPr>
            <p:ph type="sldNum" sz="quarter" idx="10"/>
          </p:nvPr>
        </p:nvSpPr>
        <p:spPr/>
        <p:txBody>
          <a:bodyPr/>
          <a:lstStyle/>
          <a:p>
            <a:fld id="{68151E55-6873-49E2-B8D5-2F265E6F1973}" type="slidenum">
              <a:rPr lang="en-US" smtClean="0"/>
              <a:pPr/>
              <a:t>51</a:t>
            </a:fld>
            <a:endParaRPr lang="en-US" dirty="0"/>
          </a:p>
        </p:txBody>
      </p:sp>
    </p:spTree>
    <p:extLst>
      <p:ext uri="{BB962C8B-B14F-4D97-AF65-F5344CB8AC3E}">
        <p14:creationId xmlns:p14="http://schemas.microsoft.com/office/powerpoint/2010/main" val="776846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Temperature and Its Measurement</a:t>
            </a:r>
            <a:r>
              <a:rPr lang="en-US" sz="1600" dirty="0"/>
              <a:t> 3</a:t>
            </a:r>
          </a:p>
        </p:txBody>
      </p:sp>
      <p:sp>
        <p:nvSpPr>
          <p:cNvPr id="3" name="Content Placeholder 2"/>
          <p:cNvSpPr>
            <a:spLocks noGrp="1"/>
          </p:cNvSpPr>
          <p:nvPr>
            <p:ph sz="quarter" idx="11"/>
          </p:nvPr>
        </p:nvSpPr>
        <p:spPr>
          <a:xfrm>
            <a:off x="798990" y="1216386"/>
            <a:ext cx="5297010" cy="4651014"/>
          </a:xfrm>
        </p:spPr>
        <p:txBody>
          <a:bodyPr/>
          <a:lstStyle/>
          <a:p>
            <a:pPr>
              <a:spcBef>
                <a:spcPts val="600"/>
              </a:spcBef>
              <a:spcAft>
                <a:spcPts val="600"/>
              </a:spcAft>
              <a:defRPr/>
            </a:pPr>
            <a:r>
              <a:rPr lang="en-US" altLang="en-US" sz="2400" dirty="0"/>
              <a:t>The </a:t>
            </a:r>
            <a:r>
              <a:rPr lang="en-US" altLang="en-US" sz="2400" u="sng" dirty="0"/>
              <a:t>zero point on the Fahrenheit scale was based on the temperature of a mixture of salt and ice in a saturated salt solution.</a:t>
            </a:r>
          </a:p>
          <a:p>
            <a:pPr>
              <a:spcBef>
                <a:spcPts val="600"/>
              </a:spcBef>
              <a:spcAft>
                <a:spcPts val="600"/>
              </a:spcAft>
              <a:defRPr/>
            </a:pPr>
            <a:r>
              <a:rPr lang="en-US" altLang="en-US" sz="2400" dirty="0"/>
              <a:t>The zero point on the </a:t>
            </a:r>
            <a:r>
              <a:rPr lang="en-US" altLang="en-US" sz="2400" u="sng" dirty="0"/>
              <a:t>Celsius scale is the freezing point of water.</a:t>
            </a:r>
          </a:p>
          <a:p>
            <a:pPr>
              <a:spcBef>
                <a:spcPts val="600"/>
              </a:spcBef>
              <a:spcAft>
                <a:spcPts val="600"/>
              </a:spcAft>
              <a:defRPr/>
            </a:pPr>
            <a:r>
              <a:rPr lang="en-US" altLang="en-US" sz="2400" dirty="0"/>
              <a:t>Both scales go below zero.</a:t>
            </a:r>
          </a:p>
          <a:p>
            <a:pPr>
              <a:spcBef>
                <a:spcPts val="600"/>
              </a:spcBef>
              <a:spcAft>
                <a:spcPts val="600"/>
              </a:spcAft>
              <a:defRPr/>
            </a:pPr>
            <a:r>
              <a:rPr lang="en-US" altLang="en-US" sz="2400" dirty="0"/>
              <a:t>Is there such a thing as </a:t>
            </a:r>
            <a:r>
              <a:rPr lang="en-US" altLang="en-US" sz="2400" b="1" i="1" dirty="0">
                <a:solidFill>
                  <a:srgbClr val="0A5D00"/>
                </a:solidFill>
              </a:rPr>
              <a:t>absolute zero</a:t>
            </a:r>
            <a:r>
              <a:rPr lang="en-US" altLang="en-US" sz="2400" dirty="0"/>
              <a:t>?</a:t>
            </a:r>
            <a:endParaRPr lang="en-US" sz="2400" dirty="0"/>
          </a:p>
        </p:txBody>
      </p:sp>
      <p:pic>
        <p:nvPicPr>
          <p:cNvPr id="16" name="Picture 5" descr="This diagram shows both the Celsius and Fahrenheit scales side by side. Boiling point of water is 212°F and 100°C.  Freezing point of water is 32°F and 0°C. The Celsius degree is larger than the Fahrenheit degree."/>
          <p:cNvPicPr>
            <a:picLocks noGrp="1" noChangeAspect="1" noChangeArrowheads="1"/>
          </p:cNvPicPr>
          <p:nvPr>
            <p:ph sz="quarter" idx="12"/>
          </p:nvPr>
        </p:nvPicPr>
        <p:blipFill rotWithShape="1">
          <a:blip r:embed="rId2"/>
          <a:stretch/>
        </p:blipFill>
        <p:spPr bwMode="auto">
          <a:xfrm>
            <a:off x="8268133" y="1168150"/>
            <a:ext cx="2793444" cy="4549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0" name="Text Placeholder 9" hidden="1"/>
          <p:cNvSpPr>
            <a:spLocks noGrp="1"/>
          </p:cNvSpPr>
          <p:nvPr>
            <p:ph type="body" sz="quarter" idx="18"/>
          </p:nvPr>
        </p:nvSpPr>
        <p:spPr/>
        <p:txBody>
          <a:bodyPr>
            <a:normAutofit fontScale="92500" lnSpcReduction="20000"/>
          </a:bodyPr>
          <a:lstStyle/>
          <a:p>
            <a:endParaRPr lang="en-US"/>
          </a:p>
        </p:txBody>
      </p:sp>
      <p:sp>
        <p:nvSpPr>
          <p:cNvPr id="11" name="Text Placeholder 10" hidden="1"/>
          <p:cNvSpPr>
            <a:spLocks noGrp="1"/>
          </p:cNvSpPr>
          <p:nvPr>
            <p:ph type="body" sz="quarter" idx="19"/>
          </p:nvPr>
        </p:nvSpPr>
        <p:spPr/>
        <p:txBody>
          <a:bodyPr/>
          <a:lstStyle/>
          <a:p>
            <a:endParaRPr lang="en-US"/>
          </a:p>
        </p:txBody>
      </p:sp>
      <p:sp>
        <p:nvSpPr>
          <p:cNvPr id="12" name="Slide Number Placeholder 11"/>
          <p:cNvSpPr>
            <a:spLocks noGrp="1"/>
          </p:cNvSpPr>
          <p:nvPr>
            <p:ph type="sldNum" sz="quarter" idx="10"/>
          </p:nvPr>
        </p:nvSpPr>
        <p:spPr/>
        <p:txBody>
          <a:bodyPr/>
          <a:lstStyle/>
          <a:p>
            <a:fld id="{68151E55-6873-49E2-B8D5-2F265E6F1973}" type="slidenum">
              <a:rPr lang="en-US" smtClean="0"/>
              <a:pPr/>
              <a:t>6</a:t>
            </a:fld>
            <a:endParaRPr lang="en-US" dirty="0"/>
          </a:p>
        </p:txBody>
      </p:sp>
    </p:spTree>
    <p:extLst>
      <p:ext uri="{BB962C8B-B14F-4D97-AF65-F5344CB8AC3E}">
        <p14:creationId xmlns:p14="http://schemas.microsoft.com/office/powerpoint/2010/main" val="3668590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What is </a:t>
            </a:r>
            <a:r>
              <a:rPr lang="en-US" altLang="en-US" i="1" dirty="0">
                <a:latin typeface="Times New Roman" panose="02020603050405020304" pitchFamily="18" charset="0"/>
                <a:cs typeface="Times New Roman" panose="02020603050405020304" pitchFamily="18" charset="0"/>
              </a:rPr>
              <a:t>absolute zero</a:t>
            </a:r>
            <a:r>
              <a:rPr lang="en-US" altLang="en-US" dirty="0">
                <a:latin typeface="Times New Roman" panose="02020603050405020304" pitchFamily="18" charset="0"/>
                <a:cs typeface="Times New Roman" panose="02020603050405020304" pitchFamily="18" charset="0"/>
              </a:rPr>
              <a:t>?</a:t>
            </a:r>
            <a:r>
              <a:rPr lang="en-US" altLang="en-US" sz="1600" dirty="0">
                <a:latin typeface="Times New Roman" panose="02020603050405020304" pitchFamily="18" charset="0"/>
                <a:cs typeface="Times New Roman" panose="02020603050405020304" pitchFamily="18" charset="0"/>
              </a:rPr>
              <a:t> 1</a:t>
            </a:r>
            <a:endParaRPr lang="en-US" sz="1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1"/>
          </p:nvPr>
        </p:nvSpPr>
        <p:spPr>
          <a:xfrm>
            <a:off x="781235" y="1216386"/>
            <a:ext cx="6241002" cy="5136015"/>
          </a:xfrm>
        </p:spPr>
        <p:txBody>
          <a:bodyPr/>
          <a:lstStyle/>
          <a:p>
            <a:pPr>
              <a:spcBef>
                <a:spcPts val="600"/>
              </a:spcBef>
              <a:spcAft>
                <a:spcPts val="600"/>
              </a:spcAft>
              <a:defRPr/>
            </a:pPr>
            <a:r>
              <a:rPr lang="en-US" altLang="en-US" sz="2400" dirty="0"/>
              <a:t>If the volume of a gas is kept constant while the </a:t>
            </a:r>
            <a:r>
              <a:rPr lang="en-US" altLang="en-US" sz="2400" u="sng" dirty="0"/>
              <a:t>temperature is increased, the pressure will increase</a:t>
            </a:r>
            <a:r>
              <a:rPr lang="en-US" altLang="en-US" sz="2400" dirty="0"/>
              <a:t>.</a:t>
            </a:r>
          </a:p>
          <a:p>
            <a:pPr>
              <a:spcBef>
                <a:spcPts val="600"/>
              </a:spcBef>
              <a:spcAft>
                <a:spcPts val="600"/>
              </a:spcAft>
              <a:defRPr/>
            </a:pPr>
            <a:r>
              <a:rPr lang="en-US" altLang="en-US" sz="2400" dirty="0"/>
              <a:t>This can be used as a means of measuring temperature.</a:t>
            </a:r>
          </a:p>
          <a:p>
            <a:pPr>
              <a:spcBef>
                <a:spcPts val="600"/>
              </a:spcBef>
              <a:spcAft>
                <a:spcPts val="600"/>
              </a:spcAft>
              <a:defRPr/>
            </a:pPr>
            <a:r>
              <a:rPr lang="en-US" altLang="en-US" sz="2400" dirty="0"/>
              <a:t>A constant-volume gas thermometer allows the pressure to change with temperature while the volume is held constant.</a:t>
            </a:r>
          </a:p>
          <a:p>
            <a:pPr>
              <a:spcBef>
                <a:spcPts val="600"/>
              </a:spcBef>
              <a:spcAft>
                <a:spcPts val="600"/>
              </a:spcAft>
              <a:defRPr/>
            </a:pPr>
            <a:r>
              <a:rPr lang="en-US" altLang="en-US" sz="2400" dirty="0"/>
              <a:t>The </a:t>
            </a:r>
            <a:r>
              <a:rPr lang="en-US" altLang="en-US" sz="2400" u="sng" dirty="0"/>
              <a:t>difference in height of the two mercury columns is proportional to the pressure.</a:t>
            </a:r>
            <a:endParaRPr lang="en-US" sz="2400" u="sng" dirty="0"/>
          </a:p>
        </p:txBody>
      </p:sp>
      <p:pic>
        <p:nvPicPr>
          <p:cNvPr id="9" name="Picture 3" descr="A long u shaped tube is open to the air at one end.  At the other end, past the u shape, is a chamber filled with gas.  This end is inserted into a reservoir of liquid of which we wish to determine the temperature. The difference in height of the two mercury columns is proportional to the pressure, which is proportional to the temperature."/>
          <p:cNvPicPr>
            <a:picLocks noGrp="1" noChangeAspect="1" noChangeArrowheads="1"/>
          </p:cNvPicPr>
          <p:nvPr>
            <p:ph sz="quarter" idx="12"/>
          </p:nvPr>
        </p:nvPicPr>
        <p:blipFill rotWithShape="1">
          <a:blip r:embed="rId2"/>
          <a:stretch/>
        </p:blipFill>
        <p:spPr bwMode="auto">
          <a:xfrm>
            <a:off x="7613307" y="1577654"/>
            <a:ext cx="3888576" cy="4059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0" name="Text Placeholder 9" hidden="1"/>
          <p:cNvSpPr>
            <a:spLocks noGrp="1"/>
          </p:cNvSpPr>
          <p:nvPr>
            <p:ph type="body" sz="quarter" idx="18"/>
          </p:nvPr>
        </p:nvSpPr>
        <p:spPr/>
        <p:txBody>
          <a:bodyPr>
            <a:normAutofit fontScale="92500" lnSpcReduction="20000"/>
          </a:bodyPr>
          <a:lstStyle/>
          <a:p>
            <a:endParaRPr lang="en-US"/>
          </a:p>
        </p:txBody>
      </p:sp>
      <p:sp>
        <p:nvSpPr>
          <p:cNvPr id="11" name="Text Placeholder 10" hidden="1"/>
          <p:cNvSpPr>
            <a:spLocks noGrp="1"/>
          </p:cNvSpPr>
          <p:nvPr>
            <p:ph type="body" sz="quarter" idx="19"/>
          </p:nvPr>
        </p:nvSpPr>
        <p:spPr/>
        <p:txBody>
          <a:bodyPr/>
          <a:lstStyle/>
          <a:p>
            <a:endParaRPr lang="en-US"/>
          </a:p>
        </p:txBody>
      </p:sp>
      <p:sp>
        <p:nvSpPr>
          <p:cNvPr id="12" name="Slide Number Placeholder 11"/>
          <p:cNvSpPr>
            <a:spLocks noGrp="1"/>
          </p:cNvSpPr>
          <p:nvPr>
            <p:ph type="sldNum" sz="quarter" idx="10"/>
          </p:nvPr>
        </p:nvSpPr>
        <p:spPr/>
        <p:txBody>
          <a:bodyPr/>
          <a:lstStyle/>
          <a:p>
            <a:fld id="{68151E55-6873-49E2-B8D5-2F265E6F1973}" type="slidenum">
              <a:rPr lang="en-US" smtClean="0"/>
              <a:pPr/>
              <a:t>7</a:t>
            </a:fld>
            <a:endParaRPr lang="en-US" dirty="0"/>
          </a:p>
        </p:txBody>
      </p:sp>
    </p:spTree>
    <p:extLst>
      <p:ext uri="{BB962C8B-B14F-4D97-AF65-F5344CB8AC3E}">
        <p14:creationId xmlns:p14="http://schemas.microsoft.com/office/powerpoint/2010/main" val="103968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What is </a:t>
            </a:r>
            <a:r>
              <a:rPr lang="en-US" altLang="en-US" i="1" dirty="0">
                <a:latin typeface="Times New Roman" panose="02020603050405020304" pitchFamily="18" charset="0"/>
                <a:cs typeface="Times New Roman" panose="02020603050405020304" pitchFamily="18" charset="0"/>
              </a:rPr>
              <a:t>absolute zero</a:t>
            </a:r>
            <a:r>
              <a:rPr lang="en-US" altLang="en-US" dirty="0">
                <a:latin typeface="Times New Roman" panose="02020603050405020304" pitchFamily="18" charset="0"/>
                <a:cs typeface="Times New Roman" panose="02020603050405020304" pitchFamily="18" charset="0"/>
              </a:rPr>
              <a:t>?</a:t>
            </a:r>
            <a:r>
              <a:rPr lang="en-US" altLang="en-US" sz="1600" dirty="0">
                <a:latin typeface="Times New Roman" panose="02020603050405020304" pitchFamily="18" charset="0"/>
                <a:cs typeface="Times New Roman" panose="02020603050405020304" pitchFamily="18" charset="0"/>
              </a:rPr>
              <a:t> 2</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1"/>
          </p:nvPr>
        </p:nvSpPr>
        <p:spPr>
          <a:xfrm>
            <a:off x="620944" y="1038964"/>
            <a:ext cx="9767200" cy="1796865"/>
          </a:xfrm>
        </p:spPr>
        <p:txBody>
          <a:bodyPr/>
          <a:lstStyle/>
          <a:p>
            <a:pPr>
              <a:spcBef>
                <a:spcPts val="600"/>
              </a:spcBef>
              <a:spcAft>
                <a:spcPts val="600"/>
              </a:spcAft>
              <a:defRPr/>
            </a:pPr>
            <a:r>
              <a:rPr lang="en-US" altLang="en-US" sz="2400" dirty="0"/>
              <a:t>We can then plot the pressure of a gas as a function of the temperature.</a:t>
            </a:r>
          </a:p>
          <a:p>
            <a:pPr>
              <a:spcBef>
                <a:spcPts val="600"/>
              </a:spcBef>
              <a:spcAft>
                <a:spcPts val="600"/>
              </a:spcAft>
              <a:defRPr/>
            </a:pPr>
            <a:r>
              <a:rPr lang="en-US" altLang="en-US" sz="2400" dirty="0"/>
              <a:t>The curves for different gases or amounts are all straight lines.</a:t>
            </a:r>
          </a:p>
          <a:p>
            <a:pPr>
              <a:spcBef>
                <a:spcPts val="600"/>
              </a:spcBef>
              <a:spcAft>
                <a:spcPts val="600"/>
              </a:spcAft>
              <a:defRPr/>
            </a:pPr>
            <a:r>
              <a:rPr lang="en-US" altLang="en-US" sz="2400" dirty="0"/>
              <a:t>When these lines are extended backward to zero pressure, they all</a:t>
            </a:r>
            <a:endParaRPr lang="en-US" sz="2400" dirty="0"/>
          </a:p>
        </p:txBody>
      </p:sp>
      <p:graphicFrame>
        <p:nvGraphicFramePr>
          <p:cNvPr id="25" name="Object 4">
            <a:extLst>
              <a:ext uri="{C183D7F6-B498-43B3-948B-1728B52AA6E4}">
                <adec:decorative xmlns:adec="http://schemas.microsoft.com/office/drawing/2017/decorative" val="1"/>
              </a:ext>
            </a:extLst>
          </p:cNvPr>
          <p:cNvGraphicFramePr>
            <a:graphicFrameLocks noGrp="1" noChangeAspect="1"/>
          </p:cNvGraphicFramePr>
          <p:nvPr>
            <p:ph sz="quarter" idx="12"/>
            <p:extLst>
              <p:ext uri="{D42A27DB-BD31-4B8C-83A1-F6EECF244321}">
                <p14:modId xmlns:p14="http://schemas.microsoft.com/office/powerpoint/2010/main" val="145638497"/>
              </p:ext>
            </p:extLst>
          </p:nvPr>
        </p:nvGraphicFramePr>
        <p:xfrm>
          <a:off x="2209799" y="4692650"/>
          <a:ext cx="3659781" cy="855894"/>
        </p:xfrm>
        <a:graphic>
          <a:graphicData uri="http://schemas.openxmlformats.org/presentationml/2006/ole">
            <mc:AlternateContent xmlns:mc="http://schemas.openxmlformats.org/markup-compatibility/2006">
              <mc:Choice xmlns:v="urn:schemas-microsoft-com:vml" Requires="v">
                <p:oleObj spid="_x0000_s12353" name="Equation" r:id="rId3" imgW="977760" imgH="228600" progId="Equation.DSMT4">
                  <p:embed/>
                </p:oleObj>
              </mc:Choice>
              <mc:Fallback>
                <p:oleObj name="Equation" r:id="rId3" imgW="977760" imgH="228600" progId="Equation.DSMT4">
                  <p:embed/>
                  <p:pic>
                    <p:nvPicPr>
                      <p:cNvPr id="25" name="Object 4">
                        <a:extLst>
                          <a:ext uri="{C183D7F6-B498-43B3-948B-1728B52AA6E4}">
                            <adec:decorative xmlns:adec="http://schemas.microsoft.com/office/drawing/2017/decorative" val="1"/>
                          </a:ext>
                        </a:extLst>
                      </p:cNvPr>
                      <p:cNvPicPr/>
                      <p:nvPr/>
                    </p:nvPicPr>
                    <p:blipFill>
                      <a:blip r:embed="rId4"/>
                      <a:stretch>
                        <a:fillRect/>
                      </a:stretch>
                    </p:blipFill>
                    <p:spPr>
                      <a:xfrm>
                        <a:off x="2209799" y="4692650"/>
                        <a:ext cx="3659781" cy="855894"/>
                      </a:xfrm>
                      <a:prstGeom prst="rect">
                        <a:avLst/>
                      </a:prstGeom>
                      <a:solidFill>
                        <a:srgbClr val="EFFF5D"/>
                      </a:solidFill>
                    </p:spPr>
                  </p:pic>
                </p:oleObj>
              </mc:Fallback>
            </mc:AlternateContent>
          </a:graphicData>
        </a:graphic>
      </p:graphicFrame>
      <p:sp>
        <p:nvSpPr>
          <p:cNvPr id="5" name="Content Placeholder 3"/>
          <p:cNvSpPr>
            <a:spLocks noGrp="1"/>
          </p:cNvSpPr>
          <p:nvPr>
            <p:ph sz="quarter" idx="13"/>
          </p:nvPr>
        </p:nvSpPr>
        <p:spPr>
          <a:xfrm>
            <a:off x="870913" y="2474398"/>
            <a:ext cx="4306988" cy="558800"/>
          </a:xfrm>
        </p:spPr>
        <p:txBody>
          <a:bodyPr>
            <a:normAutofit/>
          </a:bodyPr>
          <a:lstStyle/>
          <a:p>
            <a:r>
              <a:rPr lang="en-US" altLang="en-US" sz="2400" dirty="0"/>
              <a:t>intersect at the same temperature,</a:t>
            </a:r>
            <a:endParaRPr lang="en-US" sz="2400" dirty="0"/>
          </a:p>
        </p:txBody>
      </p:sp>
      <p:pic>
        <p:nvPicPr>
          <p:cNvPr id="26" name="Content Placeholder 3" descr="A graph of pressure vs temperature (in degrees C) is shown for 3 different gasses.  The data for each gas creates a straight line with a positive slope.  The slopes for the different gasses vary, but, when the lines are extended to zero pressure, they all intersect at the same temperature, -273.2 degrees C."/>
          <p:cNvPicPr>
            <a:picLocks noGrp="1" noChangeAspect="1" noChangeArrowheads="1"/>
          </p:cNvPicPr>
          <p:nvPr>
            <p:ph sz="quarter" idx="14"/>
          </p:nvPr>
        </p:nvPicPr>
        <p:blipFill rotWithShape="1">
          <a:blip r:embed="rId5"/>
          <a:stretch/>
        </p:blipFill>
        <p:spPr bwMode="auto">
          <a:xfrm>
            <a:off x="7215780" y="3768796"/>
            <a:ext cx="4286103" cy="2679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aphicFrame>
        <p:nvGraphicFramePr>
          <p:cNvPr id="23" name="Object 4">
            <a:extLst>
              <a:ext uri="{FF2B5EF4-FFF2-40B4-BE49-F238E27FC236}">
                <a16:creationId xmlns:a16="http://schemas.microsoft.com/office/drawing/2014/main" id="{C4E7799B-743B-4681-A56B-F3D8E4D4C178}"/>
              </a:ext>
              <a:ext uri="{C183D7F6-B498-43B3-948B-1728B52AA6E4}">
                <adec:decorative xmlns:adec="http://schemas.microsoft.com/office/drawing/2017/decorative" val="1"/>
              </a:ext>
            </a:extLst>
          </p:cNvPr>
          <p:cNvGraphicFramePr>
            <a:graphicFrameLocks noGrp="1" noChangeAspect="1"/>
          </p:cNvGraphicFramePr>
          <p:nvPr>
            <p:ph sz="quarter" idx="15"/>
            <p:extLst>
              <p:ext uri="{D42A27DB-BD31-4B8C-83A1-F6EECF244321}">
                <p14:modId xmlns:p14="http://schemas.microsoft.com/office/powerpoint/2010/main" val="3204626188"/>
              </p:ext>
            </p:extLst>
          </p:nvPr>
        </p:nvGraphicFramePr>
        <p:xfrm>
          <a:off x="5177901" y="2537280"/>
          <a:ext cx="1397000" cy="304800"/>
        </p:xfrm>
        <a:graphic>
          <a:graphicData uri="http://schemas.openxmlformats.org/presentationml/2006/ole">
            <mc:AlternateContent xmlns:mc="http://schemas.openxmlformats.org/markup-compatibility/2006">
              <mc:Choice xmlns:v="urn:schemas-microsoft-com:vml" Requires="v">
                <p:oleObj spid="_x0000_s12354" name="Equation" r:id="rId6" imgW="1396800" imgH="304560" progId="Equation.DSMT4">
                  <p:embed/>
                </p:oleObj>
              </mc:Choice>
              <mc:Fallback>
                <p:oleObj name="Equation" r:id="rId6" imgW="1396800" imgH="304560" progId="Equation.DSMT4">
                  <p:embed/>
                  <p:pic>
                    <p:nvPicPr>
                      <p:cNvPr id="23" name="Object 4">
                        <a:extLst>
                          <a:ext uri="{FF2B5EF4-FFF2-40B4-BE49-F238E27FC236}">
                            <a16:creationId xmlns:a16="http://schemas.microsoft.com/office/drawing/2014/main" id="{C4E7799B-743B-4681-A56B-F3D8E4D4C178}"/>
                          </a:ext>
                          <a:ext uri="{C183D7F6-B498-43B3-948B-1728B52AA6E4}">
                            <adec:decorative xmlns:adec="http://schemas.microsoft.com/office/drawing/2017/decorative" val="1"/>
                          </a:ext>
                        </a:extLst>
                      </p:cNvPr>
                      <p:cNvPicPr/>
                      <p:nvPr/>
                    </p:nvPicPr>
                    <p:blipFill>
                      <a:blip r:embed="rId7"/>
                      <a:stretch>
                        <a:fillRect/>
                      </a:stretch>
                    </p:blipFill>
                    <p:spPr>
                      <a:xfrm>
                        <a:off x="5177901" y="2537280"/>
                        <a:ext cx="1397000" cy="304800"/>
                      </a:xfrm>
                      <a:prstGeom prst="rect">
                        <a:avLst/>
                      </a:prstGeom>
                    </p:spPr>
                  </p:pic>
                </p:oleObj>
              </mc:Fallback>
            </mc:AlternateContent>
          </a:graphicData>
        </a:graphic>
      </p:graphicFrame>
      <p:sp>
        <p:nvSpPr>
          <p:cNvPr id="9" name="Content Placeholder 8"/>
          <p:cNvSpPr>
            <a:spLocks noGrp="1"/>
          </p:cNvSpPr>
          <p:nvPr>
            <p:ph sz="quarter" idx="16"/>
          </p:nvPr>
        </p:nvSpPr>
        <p:spPr>
          <a:xfrm>
            <a:off x="455999" y="3156242"/>
            <a:ext cx="10658843" cy="415751"/>
          </a:xfrm>
        </p:spPr>
        <p:txBody>
          <a:bodyPr/>
          <a:lstStyle/>
          <a:p>
            <a:r>
              <a:rPr lang="en-US" altLang="en-US" sz="2400" dirty="0">
                <a:sym typeface="Symbol" charset="2"/>
              </a:rPr>
              <a:t>Since negative pressure has no meaning, this suggests that the temperature can never get lower than</a:t>
            </a:r>
            <a:endParaRPr lang="en-US" sz="2400" dirty="0"/>
          </a:p>
          <a:p>
            <a:endParaRPr lang="en-US" sz="2400" dirty="0"/>
          </a:p>
        </p:txBody>
      </p:sp>
      <p:graphicFrame>
        <p:nvGraphicFramePr>
          <p:cNvPr id="24" name="Object 11">
            <a:extLst>
              <a:ext uri="{FF2B5EF4-FFF2-40B4-BE49-F238E27FC236}">
                <a16:creationId xmlns:a16="http://schemas.microsoft.com/office/drawing/2014/main" id="{C4E7799B-743B-4681-A56B-F3D8E4D4C178}"/>
              </a:ext>
              <a:ext uri="{C183D7F6-B498-43B3-948B-1728B52AA6E4}">
                <adec:decorative xmlns:adec="http://schemas.microsoft.com/office/drawing/2017/decorative" val="1"/>
              </a:ext>
            </a:extLst>
          </p:cNvPr>
          <p:cNvGraphicFramePr>
            <a:graphicFrameLocks noGrp="1" noChangeAspect="1"/>
          </p:cNvGraphicFramePr>
          <p:nvPr>
            <p:ph sz="quarter" idx="20"/>
            <p:extLst>
              <p:ext uri="{D42A27DB-BD31-4B8C-83A1-F6EECF244321}">
                <p14:modId xmlns:p14="http://schemas.microsoft.com/office/powerpoint/2010/main" val="3722248969"/>
              </p:ext>
            </p:extLst>
          </p:nvPr>
        </p:nvGraphicFramePr>
        <p:xfrm>
          <a:off x="2474787" y="3626830"/>
          <a:ext cx="1346200" cy="304800"/>
        </p:xfrm>
        <a:graphic>
          <a:graphicData uri="http://schemas.openxmlformats.org/presentationml/2006/ole">
            <mc:AlternateContent xmlns:mc="http://schemas.openxmlformats.org/markup-compatibility/2006">
              <mc:Choice xmlns:v="urn:schemas-microsoft-com:vml" Requires="v">
                <p:oleObj spid="_x0000_s12355" name="Equation" r:id="rId8" imgW="1346040" imgH="304560" progId="Equation.DSMT4">
                  <p:embed/>
                </p:oleObj>
              </mc:Choice>
              <mc:Fallback>
                <p:oleObj name="Equation" r:id="rId8" imgW="1346040" imgH="304560" progId="Equation.DSMT4">
                  <p:embed/>
                  <p:pic>
                    <p:nvPicPr>
                      <p:cNvPr id="24" name="Object 11">
                        <a:extLst>
                          <a:ext uri="{FF2B5EF4-FFF2-40B4-BE49-F238E27FC236}">
                            <a16:creationId xmlns:a16="http://schemas.microsoft.com/office/drawing/2014/main" id="{C4E7799B-743B-4681-A56B-F3D8E4D4C178}"/>
                          </a:ext>
                          <a:ext uri="{C183D7F6-B498-43B3-948B-1728B52AA6E4}">
                            <adec:decorative xmlns:adec="http://schemas.microsoft.com/office/drawing/2017/decorative" val="1"/>
                          </a:ext>
                        </a:extLst>
                      </p:cNvPr>
                      <p:cNvPicPr/>
                      <p:nvPr/>
                    </p:nvPicPr>
                    <p:blipFill>
                      <a:blip r:embed="rId9"/>
                      <a:stretch>
                        <a:fillRect/>
                      </a:stretch>
                    </p:blipFill>
                    <p:spPr>
                      <a:xfrm>
                        <a:off x="2474787" y="3626830"/>
                        <a:ext cx="1346200" cy="304800"/>
                      </a:xfrm>
                      <a:prstGeom prst="rect">
                        <a:avLst/>
                      </a:prstGeom>
                    </p:spPr>
                  </p:pic>
                </p:oleObj>
              </mc:Fallback>
            </mc:AlternateContent>
          </a:graphicData>
        </a:graphic>
      </p:graphicFrame>
      <p:sp>
        <p:nvSpPr>
          <p:cNvPr id="15" name="Content Placeholder 14"/>
          <p:cNvSpPr>
            <a:spLocks noGrp="1"/>
          </p:cNvSpPr>
          <p:nvPr>
            <p:ph sz="quarter" idx="21"/>
          </p:nvPr>
        </p:nvSpPr>
        <p:spPr>
          <a:xfrm>
            <a:off x="3820987" y="3565598"/>
            <a:ext cx="2249588" cy="558801"/>
          </a:xfrm>
        </p:spPr>
        <p:txBody>
          <a:bodyPr>
            <a:normAutofit/>
          </a:bodyPr>
          <a:lstStyle/>
          <a:p>
            <a:pPr marL="0" indent="0">
              <a:buNone/>
            </a:pPr>
            <a:r>
              <a:rPr lang="en-US" altLang="en-US" sz="2400" dirty="0">
                <a:sym typeface="Symbol" charset="2"/>
              </a:rPr>
              <a:t>, or </a:t>
            </a:r>
            <a:r>
              <a:rPr lang="en-US" altLang="en-US" sz="2400" b="1" i="1" dirty="0">
                <a:solidFill>
                  <a:srgbClr val="0A5D00"/>
                </a:solidFill>
                <a:sym typeface="Symbol" charset="2"/>
              </a:rPr>
              <a:t>0 K (kelvin)</a:t>
            </a:r>
            <a:r>
              <a:rPr lang="en-US" altLang="en-US" sz="2400" dirty="0">
                <a:sym typeface="Symbol" charset="2"/>
              </a:rPr>
              <a:t>.</a:t>
            </a:r>
            <a:endParaRPr lang="en-US" sz="2400" dirty="0"/>
          </a:p>
        </p:txBody>
      </p:sp>
      <p:sp>
        <p:nvSpPr>
          <p:cNvPr id="19" name="Text Placeholder 18" hidden="1"/>
          <p:cNvSpPr>
            <a:spLocks noGrp="1"/>
          </p:cNvSpPr>
          <p:nvPr>
            <p:ph type="body" sz="quarter" idx="19"/>
          </p:nvPr>
        </p:nvSpPr>
        <p:spPr/>
        <p:txBody>
          <a:bodyPr/>
          <a:lstStyle/>
          <a:p>
            <a:endParaRPr lang="en-US"/>
          </a:p>
        </p:txBody>
      </p:sp>
      <p:sp>
        <p:nvSpPr>
          <p:cNvPr id="20" name="Slide Number Placeholder 19"/>
          <p:cNvSpPr>
            <a:spLocks noGrp="1"/>
          </p:cNvSpPr>
          <p:nvPr>
            <p:ph type="sldNum" sz="quarter" idx="10"/>
          </p:nvPr>
        </p:nvSpPr>
        <p:spPr/>
        <p:txBody>
          <a:bodyPr/>
          <a:lstStyle/>
          <a:p>
            <a:fld id="{68151E55-6873-49E2-B8D5-2F265E6F1973}" type="slidenum">
              <a:rPr lang="en-US" smtClean="0"/>
              <a:pPr/>
              <a:t>8</a:t>
            </a:fld>
            <a:endParaRPr lang="en-US" dirty="0"/>
          </a:p>
        </p:txBody>
      </p:sp>
    </p:spTree>
    <p:extLst>
      <p:ext uri="{BB962C8B-B14F-4D97-AF65-F5344CB8AC3E}">
        <p14:creationId xmlns:p14="http://schemas.microsoft.com/office/powerpoint/2010/main" val="1783020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What is </a:t>
            </a:r>
            <a:r>
              <a:rPr lang="en-US" altLang="en-US" i="1" dirty="0"/>
              <a:t>absolute zero</a:t>
            </a:r>
            <a:r>
              <a:rPr lang="en-US" altLang="en-US" dirty="0"/>
              <a:t>?</a:t>
            </a:r>
            <a:r>
              <a:rPr lang="en-US" altLang="en-US" sz="1600" dirty="0"/>
              <a:t> 3</a:t>
            </a:r>
            <a:endParaRPr lang="en-US" dirty="0"/>
          </a:p>
        </p:txBody>
      </p:sp>
      <p:sp>
        <p:nvSpPr>
          <p:cNvPr id="3" name="Content Placeholder 2"/>
          <p:cNvSpPr>
            <a:spLocks noGrp="1"/>
          </p:cNvSpPr>
          <p:nvPr>
            <p:ph sz="quarter" idx="11"/>
          </p:nvPr>
        </p:nvSpPr>
        <p:spPr>
          <a:xfrm>
            <a:off x="1865212" y="1216387"/>
            <a:ext cx="8460788" cy="1526813"/>
          </a:xfrm>
        </p:spPr>
        <p:txBody>
          <a:bodyPr/>
          <a:lstStyle/>
          <a:p>
            <a:pPr>
              <a:spcBef>
                <a:spcPts val="800"/>
              </a:spcBef>
              <a:defRPr/>
            </a:pPr>
            <a:r>
              <a:rPr lang="en-US" altLang="en-US" sz="2800" dirty="0"/>
              <a:t>Can anything ever get </a:t>
            </a:r>
            <a:r>
              <a:rPr lang="en-US" altLang="en-US" sz="2800" b="1" i="1" dirty="0"/>
              <a:t>colder</a:t>
            </a:r>
            <a:r>
              <a:rPr lang="en-US" altLang="en-US" sz="2800" dirty="0"/>
              <a:t> than 0 K?</a:t>
            </a:r>
          </a:p>
          <a:p>
            <a:pPr>
              <a:spcBef>
                <a:spcPts val="800"/>
              </a:spcBef>
              <a:defRPr/>
            </a:pPr>
            <a:r>
              <a:rPr lang="en-US" altLang="en-US" sz="2800" dirty="0"/>
              <a:t>Can absolute zero ever be reached?</a:t>
            </a:r>
            <a:endParaRPr lang="en-US" sz="2800" dirty="0"/>
          </a:p>
        </p:txBody>
      </p:sp>
      <p:graphicFrame>
        <p:nvGraphicFramePr>
          <p:cNvPr id="25" name="Object 4">
            <a:extLst>
              <a:ext uri="{C183D7F6-B498-43B3-948B-1728B52AA6E4}">
                <adec:decorative xmlns:adec="http://schemas.microsoft.com/office/drawing/2017/decorative" val="1"/>
              </a:ext>
            </a:extLst>
          </p:cNvPr>
          <p:cNvGraphicFramePr>
            <a:graphicFrameLocks noGrp="1" noChangeAspect="1"/>
          </p:cNvGraphicFramePr>
          <p:nvPr>
            <p:ph sz="quarter" idx="12"/>
            <p:extLst>
              <p:ext uri="{D42A27DB-BD31-4B8C-83A1-F6EECF244321}">
                <p14:modId xmlns:p14="http://schemas.microsoft.com/office/powerpoint/2010/main" val="1079479024"/>
              </p:ext>
            </p:extLst>
          </p:nvPr>
        </p:nvGraphicFramePr>
        <p:xfrm>
          <a:off x="2142044" y="3335667"/>
          <a:ext cx="3774183" cy="882649"/>
        </p:xfrm>
        <a:graphic>
          <a:graphicData uri="http://schemas.openxmlformats.org/presentationml/2006/ole">
            <mc:AlternateContent xmlns:mc="http://schemas.openxmlformats.org/markup-compatibility/2006">
              <mc:Choice xmlns:v="urn:schemas-microsoft-com:vml" Requires="v">
                <p:oleObj spid="_x0000_s13334" name="Equation" r:id="rId3" imgW="977760" imgH="228600" progId="Equation.DSMT4">
                  <p:embed/>
                </p:oleObj>
              </mc:Choice>
              <mc:Fallback>
                <p:oleObj name="Equation" r:id="rId3" imgW="977760" imgH="228600" progId="Equation.DSMT4">
                  <p:embed/>
                  <p:pic>
                    <p:nvPicPr>
                      <p:cNvPr id="25" name="Object 4">
                        <a:extLst>
                          <a:ext uri="{C183D7F6-B498-43B3-948B-1728B52AA6E4}">
                            <adec:decorative xmlns:adec="http://schemas.microsoft.com/office/drawing/2017/decorative" val="1"/>
                          </a:ext>
                        </a:extLst>
                      </p:cNvPr>
                      <p:cNvPicPr/>
                      <p:nvPr/>
                    </p:nvPicPr>
                    <p:blipFill>
                      <a:blip r:embed="rId4"/>
                      <a:stretch>
                        <a:fillRect/>
                      </a:stretch>
                    </p:blipFill>
                    <p:spPr>
                      <a:xfrm>
                        <a:off x="2142044" y="3335667"/>
                        <a:ext cx="3774183" cy="882649"/>
                      </a:xfrm>
                      <a:prstGeom prst="rect">
                        <a:avLst/>
                      </a:prstGeom>
                      <a:solidFill>
                        <a:srgbClr val="EFFF5D"/>
                      </a:solidFill>
                    </p:spPr>
                  </p:pic>
                </p:oleObj>
              </mc:Fallback>
            </mc:AlternateContent>
          </a:graphicData>
        </a:graphic>
      </p:graphicFrame>
      <p:pic>
        <p:nvPicPr>
          <p:cNvPr id="26" name="Content Placeholder 3" descr="A graph of pressure vs temperature (in degrees C) is shown for 3 different gasses.  The data for each gas creates a straight line with a positive slope.  The slopes for the different gasses vary, but, when the lines are extended to zero pressure, they all intersect at the same temperature, -273.2 degrees C."/>
          <p:cNvPicPr>
            <a:picLocks noGrp="1" noChangeAspect="1" noChangeArrowheads="1"/>
          </p:cNvPicPr>
          <p:nvPr>
            <p:ph sz="quarter" idx="13"/>
          </p:nvPr>
        </p:nvPicPr>
        <p:blipFill rotWithShape="1">
          <a:blip r:embed="rId5"/>
          <a:stretch/>
        </p:blipFill>
        <p:spPr bwMode="auto">
          <a:xfrm>
            <a:off x="5672831" y="2691503"/>
            <a:ext cx="5160767" cy="3226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8" name="Text Placeholder 17" hidden="1"/>
          <p:cNvSpPr>
            <a:spLocks noGrp="1"/>
          </p:cNvSpPr>
          <p:nvPr>
            <p:ph type="body" sz="quarter" idx="18"/>
          </p:nvPr>
        </p:nvSpPr>
        <p:spPr/>
        <p:txBody>
          <a:bodyPr>
            <a:normAutofit fontScale="92500" lnSpcReduction="20000"/>
          </a:bodyPr>
          <a:lstStyle/>
          <a:p>
            <a:endParaRPr lang="en-US"/>
          </a:p>
        </p:txBody>
      </p:sp>
      <p:sp>
        <p:nvSpPr>
          <p:cNvPr id="19" name="Text Placeholder 18" hidden="1"/>
          <p:cNvSpPr>
            <a:spLocks noGrp="1"/>
          </p:cNvSpPr>
          <p:nvPr>
            <p:ph type="body" sz="quarter" idx="19"/>
          </p:nvPr>
        </p:nvSpPr>
        <p:spPr/>
        <p:txBody>
          <a:bodyPr/>
          <a:lstStyle/>
          <a:p>
            <a:endParaRPr lang="en-US"/>
          </a:p>
        </p:txBody>
      </p:sp>
      <p:sp>
        <p:nvSpPr>
          <p:cNvPr id="20" name="Slide Number Placeholder 19"/>
          <p:cNvSpPr>
            <a:spLocks noGrp="1"/>
          </p:cNvSpPr>
          <p:nvPr>
            <p:ph type="sldNum" sz="quarter" idx="10"/>
          </p:nvPr>
        </p:nvSpPr>
        <p:spPr/>
        <p:txBody>
          <a:bodyPr/>
          <a:lstStyle/>
          <a:p>
            <a:fld id="{68151E55-6873-49E2-B8D5-2F265E6F1973}" type="slidenum">
              <a:rPr lang="en-US" smtClean="0"/>
              <a:pPr/>
              <a:t>9</a:t>
            </a:fld>
            <a:endParaRPr lang="en-US" dirty="0"/>
          </a:p>
        </p:txBody>
      </p:sp>
    </p:spTree>
    <p:extLst>
      <p:ext uri="{BB962C8B-B14F-4D97-AF65-F5344CB8AC3E}">
        <p14:creationId xmlns:p14="http://schemas.microsoft.com/office/powerpoint/2010/main" val="16462319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4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395</TotalTime>
  <Words>3234</Words>
  <Application>Microsoft Office PowerPoint</Application>
  <PresentationFormat>Widescreen</PresentationFormat>
  <Paragraphs>296</Paragraphs>
  <Slides>51</Slides>
  <Notes>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60" baseType="lpstr">
      <vt:lpstr>Arial</vt:lpstr>
      <vt:lpstr>Calibri</vt:lpstr>
      <vt:lpstr>Calibri (Body)</vt:lpstr>
      <vt:lpstr>Cambria Math</vt:lpstr>
      <vt:lpstr>Constantia</vt:lpstr>
      <vt:lpstr>Times New Roman</vt:lpstr>
      <vt:lpstr>Wingdings 2</vt:lpstr>
      <vt:lpstr>4_Flow</vt:lpstr>
      <vt:lpstr>Equation</vt:lpstr>
      <vt:lpstr>Chapter 10</vt:lpstr>
      <vt:lpstr>Temperature and Heat</vt:lpstr>
      <vt:lpstr>What Is Temperature?</vt:lpstr>
      <vt:lpstr>Temperature and Its Measurement 1</vt:lpstr>
      <vt:lpstr>Temperature and Its Measurement 2</vt:lpstr>
      <vt:lpstr>Temperature and Its Measurement 3</vt:lpstr>
      <vt:lpstr>What is absolute zero? 1</vt:lpstr>
      <vt:lpstr>What is absolute zero? 2</vt:lpstr>
      <vt:lpstr>What is absolute zero? 3</vt:lpstr>
      <vt:lpstr>What is absolute zero? 4</vt:lpstr>
      <vt:lpstr>Heat and Specific Heat Capacity 1</vt:lpstr>
      <vt:lpstr>Heat and Specific Heat Capacity 2</vt:lpstr>
      <vt:lpstr>The specific heat capacity 1</vt:lpstr>
      <vt:lpstr>The specific heat capacity 2</vt:lpstr>
      <vt:lpstr>Phase Changes and Latent Heat</vt:lpstr>
      <vt:lpstr>If the specific heat capacity of ice is 0.5 cal/g °C, how much heat would have to be added to 200 g of ice, initially at a temperature of -10°C, to raise the ice to the melting point? 1</vt:lpstr>
      <vt:lpstr>If the specific heat capacity of ice is 0.5 cal/g °C, how much heat would have to be added to 200 g of ice, initially at a temperature of -10°C, to raise the ice to the melting point? 2</vt:lpstr>
      <vt:lpstr>If the specific heat capacity of ice is 0.5 cal/g °C, how much heat would have to be added to 200 g of ice, initially at a temperature of -10°C, to raise the ice to the melting point? 3</vt:lpstr>
      <vt:lpstr>If the latent heat of fusion of ice is 80 cal/g, how much heat would have to be added to 200 g of ice, now at the melting point of ice, to completely melt the ice? 1</vt:lpstr>
      <vt:lpstr>If the latent heat of fusion of ice is 80 cal/g, how much heat would have to be added to 200 g of ice, now at the melting point of ice, to completely melt the ice? 2</vt:lpstr>
      <vt:lpstr>If the latent heat of fusion of ice is 80 cal/g, how much heat would have to be added to 200 g of ice, now at the melting point of ice, to completely melt the ice? 3</vt:lpstr>
      <vt:lpstr>How much heat would have to be added to 200 g of ice, initially at a temperature of -10°C, to completely melt the ice? 1</vt:lpstr>
      <vt:lpstr>How much heat would have to be added to 200 g of ice, initially at a temperature of -10°C, to completely melt the ice? 2</vt:lpstr>
      <vt:lpstr>Joule’s Experiment and the First Law of Thermodynamics 1</vt:lpstr>
      <vt:lpstr>Joule’s Experiment and the First Law of Thermodynamics 2</vt:lpstr>
      <vt:lpstr>Joule’s Experiment and the First Law of Thermodynamics 3</vt:lpstr>
      <vt:lpstr>A hot plate is used to transfer 400 cal of heat to a beaker containing ice and water; 500 J of work are also done on the contents of the beaker by stirring.  What is the increase in internal energy of the ice-water mixture (watch your units)? 1</vt:lpstr>
      <vt:lpstr>A hot plate is used to transfer 400 cal of heat to a beaker containing ice and water; 500 J of work are also done on the contents of the beaker by stirring.  What is the increase in internal energy of the ice-water mixture (watch your units)? 2</vt:lpstr>
      <vt:lpstr>A hot plate is used to transfer 400 cal of heat to a beaker containing ice and water; 500 J of work are also done on the contents of the beaker by stirring.  What is the increase in internal energy of the ice-water mixture (watch your units)? 3</vt:lpstr>
      <vt:lpstr>A hot plate is used to transfer 400 cal of heat to a beaker containing ice and water; 500 J of work are also done on the contents of the beaker by stirring. How much ice melts in this process? 1</vt:lpstr>
      <vt:lpstr>A hot plate is used to transfer 400 cal of heat to a beaker containing ice and water; 500 J of work are also done on the contents of the beaker by stirring. How much ice melts in this process? 2</vt:lpstr>
      <vt:lpstr>A hot plate is used to transfer 400 cal of heat to a beaker containing ice and water; 500 J of work are also done on the contents of the beaker by stirring. How much ice melts in this process? 3</vt:lpstr>
      <vt:lpstr>Gas Behavior and The First Law 1</vt:lpstr>
      <vt:lpstr>Gas Behavior and The First Law 2</vt:lpstr>
      <vt:lpstr>Gas Behavior and The First Law 3</vt:lpstr>
      <vt:lpstr>Gas Behavior and The First Law 4</vt:lpstr>
      <vt:lpstr>Gas Behavior and The First Law 5</vt:lpstr>
      <vt:lpstr>Ideal Gas Law</vt:lpstr>
      <vt:lpstr>What process makes a hot-air balloon rise?</vt:lpstr>
      <vt:lpstr>The Flow of Heat 1</vt:lpstr>
      <vt:lpstr>The Flow of Heat 2</vt:lpstr>
      <vt:lpstr>The Flow of Heat 3</vt:lpstr>
      <vt:lpstr>The Flow of Heat 4</vt:lpstr>
      <vt:lpstr>The Flow of Heat 5</vt:lpstr>
      <vt:lpstr>The Flow of Heat 6</vt:lpstr>
      <vt:lpstr>The Flow of Heat 7</vt:lpstr>
      <vt:lpstr>The Flow of Heat 8</vt:lpstr>
      <vt:lpstr>The Flow of Heat 9</vt:lpstr>
      <vt:lpstr>The Flow of Heat 10</vt:lpstr>
      <vt:lpstr>The Flow of Heat 11</vt:lpstr>
      <vt:lpstr>The Flow of Heat 12</vt:lpstr>
    </vt:vector>
  </TitlesOfParts>
  <Company>Winthrop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10</dc:title>
  <dc:creator>Amir, Fatima Zohra</dc:creator>
  <cp:lastModifiedBy>Fatima</cp:lastModifiedBy>
  <cp:revision>25</cp:revision>
  <cp:lastPrinted>2025-04-24T14:47:50Z</cp:lastPrinted>
  <dcterms:created xsi:type="dcterms:W3CDTF">2025-04-18T02:55:20Z</dcterms:created>
  <dcterms:modified xsi:type="dcterms:W3CDTF">2025-04-24T15:15:53Z</dcterms:modified>
</cp:coreProperties>
</file>